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74.jpeg" ContentType="image/jpeg"/>
  <Override PartName="/ppt/media/image73.png" ContentType="image/png"/>
  <Override PartName="/ppt/media/image72.jpeg" ContentType="image/jpeg"/>
  <Override PartName="/ppt/media/image70.jpeg" ContentType="image/jpeg"/>
  <Override PartName="/ppt/media/image63.png" ContentType="image/png"/>
  <Override PartName="/ppt/media/image59.png" ContentType="image/png"/>
  <Override PartName="/ppt/media/image57.jpeg" ContentType="image/jpeg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75.png" ContentType="image/png"/>
  <Override PartName="/ppt/media/image50.png" ContentType="image/png"/>
  <Override PartName="/ppt/media/image45.png" ContentType="image/png"/>
  <Override PartName="/ppt/media/image69.png" ContentType="image/png"/>
  <Override PartName="/ppt/media/image44.png" ContentType="image/png"/>
  <Override PartName="/ppt/media/image68.png" ContentType="image/png"/>
  <Override PartName="/ppt/media/image43.png" ContentType="image/png"/>
  <Override PartName="/ppt/media/image67.png" ContentType="image/png"/>
  <Override PartName="/ppt/media/image42.png" ContentType="image/png"/>
  <Override PartName="/ppt/media/image41.png" ContentType="image/png"/>
  <Override PartName="/ppt/media/image65.png" ContentType="image/png"/>
  <Override PartName="/ppt/media/image40.png" ContentType="image/png"/>
  <Override PartName="/ppt/media/image66.jpeg" ContentType="image/jpeg"/>
  <Override PartName="/ppt/media/image39.jpeg" ContentType="image/jpeg"/>
  <Override PartName="/ppt/media/image37.png" ContentType="image/png"/>
  <Override PartName="/ppt/media/image16.jpeg" ContentType="image/jpeg"/>
  <Override PartName="/ppt/media/image12.jpeg" ContentType="image/jpeg"/>
  <Override PartName="/ppt/media/image15.png" ContentType="image/png"/>
  <Override PartName="/ppt/media/image14.png" ContentType="image/png"/>
  <Override PartName="/ppt/media/image13.png" ContentType="image/png"/>
  <Override PartName="/ppt/media/image1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33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8.jpeg" ContentType="image/jpeg"/>
  <Override PartName="/ppt/media/image36.png" ContentType="image/png"/>
  <Override PartName="/ppt/media/image64.png" ContentType="image/png"/>
  <Override PartName="/ppt/media/image51.jpeg" ContentType="image/jpeg"/>
  <Override PartName="/ppt/media/image9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71.jpeg" ContentType="image/jpeg"/>
  <Override PartName="/ppt/media/image61.png" ContentType="image/png"/>
  <Override PartName="/ppt/media/image6.png" ContentType="image/png"/>
  <Override PartName="/ppt/media/image3.png" ContentType="image/png"/>
  <Override PartName="/ppt/media/image60.png" ContentType="image/png"/>
  <Override PartName="/ppt/media/image5.png" ContentType="image/png"/>
  <Override PartName="/ppt/media/image4.png" ContentType="image/png"/>
  <Override PartName="/ppt/media/image20.jpeg" ContentType="image/jpeg"/>
  <Override PartName="/ppt/media/image58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8.jpeg" ContentType="image/jpeg"/>
  <Override PartName="/ppt/media/image32.jpeg" ContentType="image/jpeg"/>
  <Override PartName="/ppt/media/image34.jpeg" ContentType="image/jpe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4140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778788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129528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54140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778788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1295280" y="982080"/>
            <a:ext cx="9600840" cy="6043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54140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778788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129528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body"/>
          </p:nvPr>
        </p:nvSpPr>
        <p:spPr>
          <a:xfrm>
            <a:off x="454140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body"/>
          </p:nvPr>
        </p:nvSpPr>
        <p:spPr>
          <a:xfrm>
            <a:off x="778788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subTitle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ubTitle"/>
          </p:nvPr>
        </p:nvSpPr>
        <p:spPr>
          <a:xfrm>
            <a:off x="1295280" y="982080"/>
            <a:ext cx="9600840" cy="6043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 type="body"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4140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778788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129528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46" name="PlaceHolder 6"/>
          <p:cNvSpPr>
            <a:spLocks noGrp="1"/>
          </p:cNvSpPr>
          <p:nvPr>
            <p:ph type="body"/>
          </p:nvPr>
        </p:nvSpPr>
        <p:spPr>
          <a:xfrm>
            <a:off x="454140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47" name="PlaceHolder 7"/>
          <p:cNvSpPr>
            <a:spLocks noGrp="1"/>
          </p:cNvSpPr>
          <p:nvPr>
            <p:ph type="body"/>
          </p:nvPr>
        </p:nvSpPr>
        <p:spPr>
          <a:xfrm>
            <a:off x="778788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1295280" y="982080"/>
            <a:ext cx="9600840" cy="6043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54140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778788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129528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body"/>
          </p:nvPr>
        </p:nvSpPr>
        <p:spPr>
          <a:xfrm>
            <a:off x="454140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 type="body"/>
          </p:nvPr>
        </p:nvSpPr>
        <p:spPr>
          <a:xfrm>
            <a:off x="778788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1295280" y="982080"/>
            <a:ext cx="9600840" cy="6043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1295280" y="982080"/>
            <a:ext cx="9600840" cy="6043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54140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778788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129528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454140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778788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Relationship Id="rId18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1.xml"/><Relationship Id="rId20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0.jpe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1" name="Picture 7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CustomShape 2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40"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3" name="Picture 9" descr="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10" descr="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" name="Group 3"/>
          <p:cNvGrpSpPr/>
          <p:nvPr/>
        </p:nvGrpSpPr>
        <p:grpSpPr>
          <a:xfrm>
            <a:off x="-16920" y="0"/>
            <a:ext cx="12230640" cy="6855840"/>
            <a:chOff x="-16920" y="0"/>
            <a:chExt cx="12230640" cy="6855840"/>
          </a:xfrm>
        </p:grpSpPr>
        <p:pic>
          <p:nvPicPr>
            <p:cNvPr id="6" name="Picture 15" descr=""/>
            <p:cNvPicPr/>
            <p:nvPr/>
          </p:nvPicPr>
          <p:blipFill>
            <a:blip r:embed="rId6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CustomShape 4"/>
            <p:cNvSpPr/>
            <p:nvPr/>
          </p:nvSpPr>
          <p:spPr>
            <a:xfrm>
              <a:off x="2328480" y="1540800"/>
              <a:ext cx="7543440" cy="3835080"/>
            </a:xfrm>
            <a:prstGeom prst="rect">
              <a:avLst/>
            </a:prstGeom>
            <a:noFill/>
            <a:ln w="15840"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8" name="Picture 16" descr=""/>
            <p:cNvPicPr/>
            <p:nvPr/>
          </p:nvPicPr>
          <p:blipFill>
            <a:blip r:embed="rId7"/>
            <a:stretch/>
          </p:blipFill>
          <p:spPr>
            <a:xfrm>
              <a:off x="-16920" y="3147480"/>
              <a:ext cx="2477520" cy="612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19" descr=""/>
            <p:cNvPicPr/>
            <p:nvPr/>
          </p:nvPicPr>
          <p:blipFill>
            <a:blip r:embed="rId8"/>
            <a:stretch/>
          </p:blipFill>
          <p:spPr>
            <a:xfrm>
              <a:off x="9736200" y="3147480"/>
              <a:ext cx="2477520" cy="612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PlaceHolder 5"/>
          <p:cNvSpPr>
            <a:spLocks noGrp="1"/>
          </p:cNvSpPr>
          <p:nvPr>
            <p:ph type="title"/>
          </p:nvPr>
        </p:nvSpPr>
        <p:spPr>
          <a:xfrm>
            <a:off x="2692440" y="1871280"/>
            <a:ext cx="6815160" cy="151524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Garamond"/>
              </a:rPr>
              <a:t>Modifiez le style du titre</a:t>
            </a:r>
            <a:endParaRPr b="0" lang="en-US" sz="5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dt"/>
          </p:nvPr>
        </p:nvSpPr>
        <p:spPr>
          <a:xfrm>
            <a:off x="7983360" y="5037840"/>
            <a:ext cx="897120" cy="2790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7C3951A-90CC-4734-8A14-8FD8F6DCCB30}" type="datetime1">
              <a:rPr b="0" lang="fr-FR" sz="1000" spc="-1" strike="noStrike">
                <a:solidFill>
                  <a:srgbClr val="000000"/>
                </a:solidFill>
                <a:latin typeface="Garamond"/>
              </a:rPr>
              <a:t>25/07/2020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ftr"/>
          </p:nvPr>
        </p:nvSpPr>
        <p:spPr>
          <a:xfrm>
            <a:off x="2692440" y="5037840"/>
            <a:ext cx="5214240" cy="27900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13" name="PlaceHolder 8"/>
          <p:cNvSpPr>
            <a:spLocks noGrp="1"/>
          </p:cNvSpPr>
          <p:nvPr>
            <p:ph type="sldNum"/>
          </p:nvPr>
        </p:nvSpPr>
        <p:spPr>
          <a:xfrm>
            <a:off x="8956800" y="5037840"/>
            <a:ext cx="550800" cy="2790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C0E46DE-02D6-4253-AF4A-E7BC5594CD29}" type="slidenum">
              <a:rPr b="0" lang="fr-FR" sz="1000" spc="-1" strike="noStrike">
                <a:solidFill>
                  <a:srgbClr val="000000"/>
                </a:solidFill>
                <a:latin typeface="Garamond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14" name="Line 9"/>
          <p:cNvSpPr/>
          <p:nvPr/>
        </p:nvSpPr>
        <p:spPr>
          <a:xfrm>
            <a:off x="2692080" y="3521880"/>
            <a:ext cx="68158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" name="PlaceHolder 1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Cliquez pour éditer le format du plan de texte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Second niveau de plan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62626"/>
                </a:solidFill>
                <a:latin typeface="Garamond"/>
              </a:rPr>
              <a:t>Troisième niveau de plan</a:t>
            </a:r>
            <a:endParaRPr b="0" lang="en-US" sz="1600" spc="-1" strike="noStrike">
              <a:solidFill>
                <a:srgbClr val="262626"/>
              </a:solidFill>
              <a:latin typeface="Garamond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262626"/>
                </a:solidFill>
                <a:latin typeface="Garamond"/>
              </a:rPr>
              <a:t>Quatrième niveau de plan</a:t>
            </a:r>
            <a:endParaRPr b="0" lang="en-US" sz="1400" spc="-1" strike="noStrike">
              <a:solidFill>
                <a:srgbClr val="262626"/>
              </a:solidFill>
              <a:latin typeface="Garamond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Cinquième niveau de plan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Sixième niveau de plan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Septième niveau de plan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0" r:id="rId20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1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53" name="Picture 7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54" name="CustomShape 2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40"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55" name="Picture 9" descr="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10" descr="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7" name="PlaceHolder 3"/>
          <p:cNvSpPr>
            <a:spLocks noGrp="1"/>
          </p:cNvSpPr>
          <p:nvPr>
            <p:ph type="dt"/>
          </p:nvPr>
        </p:nvSpPr>
        <p:spPr>
          <a:xfrm>
            <a:off x="8677440" y="5969160"/>
            <a:ext cx="1599840" cy="2790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4D05C28-8035-49DD-9F94-0A2021EAC1F0}" type="datetime1">
              <a:rPr b="0" lang="fr-FR" sz="1000" spc="-1" strike="noStrike">
                <a:solidFill>
                  <a:srgbClr val="000000"/>
                </a:solidFill>
                <a:latin typeface="Garamond"/>
              </a:rPr>
              <a:t>25/07/2020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ftr"/>
          </p:nvPr>
        </p:nvSpPr>
        <p:spPr>
          <a:xfrm>
            <a:off x="1295280" y="5969160"/>
            <a:ext cx="7305480" cy="27900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sldNum"/>
          </p:nvPr>
        </p:nvSpPr>
        <p:spPr>
          <a:xfrm>
            <a:off x="10353960" y="5969160"/>
            <a:ext cx="542160" cy="2790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25633A3-10E7-4248-BFA8-2B452CF04AAD}" type="slidenum">
              <a:rPr b="0" lang="fr-FR" sz="1000" spc="-1" strike="noStrike">
                <a:solidFill>
                  <a:srgbClr val="000000"/>
                </a:solidFill>
                <a:latin typeface="Garamond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Cliquez pour éditer le format du texte-titre</a:t>
            </a:r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1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Cliquez pour éditer le format du plan de texte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Second niveau de plan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62626"/>
                </a:solidFill>
                <a:latin typeface="Garamond"/>
              </a:rPr>
              <a:t>Troisième niveau de plan</a:t>
            </a:r>
            <a:endParaRPr b="0" lang="en-US" sz="1600" spc="-1" strike="noStrike">
              <a:solidFill>
                <a:srgbClr val="262626"/>
              </a:solidFill>
              <a:latin typeface="Garamond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262626"/>
                </a:solidFill>
                <a:latin typeface="Garamond"/>
              </a:rPr>
              <a:t>Quatrième niveau de plan</a:t>
            </a:r>
            <a:endParaRPr b="0" lang="en-US" sz="1400" spc="-1" strike="noStrike">
              <a:solidFill>
                <a:srgbClr val="262626"/>
              </a:solidFill>
              <a:latin typeface="Garamond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Cinquième niveau de plan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Sixième niveau de plan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Septième niveau de plan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1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99" name="Picture 7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0" name="CustomShape 2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40"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01" name="Picture 9" descr="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2" name="Picture 10" descr="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3" name="PlaceHolder 3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Modifiez le style du titre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1295280" y="2658600"/>
            <a:ext cx="4717800" cy="5760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  <a:spcBef>
                <a:spcPts val="672"/>
              </a:spcBef>
              <a:spcAft>
                <a:spcPts val="601"/>
              </a:spcAft>
            </a:pPr>
            <a:r>
              <a:rPr b="0" lang="en-US" sz="2800" spc="-1" strike="noStrike">
                <a:solidFill>
                  <a:srgbClr val="83992a"/>
                </a:solidFill>
                <a:latin typeface="Garamond"/>
              </a:rPr>
              <a:t>Cliquez pour modifier les styles du texte du masque</a:t>
            </a:r>
            <a:endParaRPr b="0" lang="en-US" sz="28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1295280" y="3243240"/>
            <a:ext cx="4717800" cy="2632320"/>
          </a:xfrm>
          <a:prstGeom prst="rect">
            <a:avLst/>
          </a:prstGeom>
        </p:spPr>
        <p:txBody>
          <a:bodyPr>
            <a:normAutofit/>
          </a:bodyPr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Cliquez pour modifier les styles du texte du masque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Deuxième niveau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2" marL="12002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Troisième niveau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3" marL="1542960" indent="-171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600" spc="-1" strike="noStrike">
                <a:solidFill>
                  <a:srgbClr val="262626"/>
                </a:solidFill>
                <a:latin typeface="Garamond"/>
              </a:rPr>
              <a:t>Quatrième niveau</a:t>
            </a:r>
            <a:endParaRPr b="0" lang="en-US" sz="1600" spc="-1" strike="noStrike">
              <a:solidFill>
                <a:srgbClr val="262626"/>
              </a:solidFill>
              <a:latin typeface="Garamond"/>
            </a:endParaRPr>
          </a:p>
          <a:p>
            <a:pPr lvl="4" marL="20001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400" spc="-1" strike="noStrike">
                <a:solidFill>
                  <a:srgbClr val="262626"/>
                </a:solidFill>
                <a:latin typeface="Garamond"/>
              </a:rPr>
              <a:t>Cinquième niveau</a:t>
            </a:r>
            <a:endParaRPr b="0" lang="en-US" sz="1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 type="body"/>
          </p:nvPr>
        </p:nvSpPr>
        <p:spPr>
          <a:xfrm>
            <a:off x="6180840" y="2658600"/>
            <a:ext cx="4717800" cy="5760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  <a:spcBef>
                <a:spcPts val="672"/>
              </a:spcBef>
              <a:spcAft>
                <a:spcPts val="601"/>
              </a:spcAft>
            </a:pPr>
            <a:r>
              <a:rPr b="0" lang="en-US" sz="2800" spc="-1" strike="noStrike">
                <a:solidFill>
                  <a:srgbClr val="83992a"/>
                </a:solidFill>
                <a:latin typeface="Garamond"/>
              </a:rPr>
              <a:t>Cliquez pour modifier les styles du texte du masque</a:t>
            </a:r>
            <a:endParaRPr b="0" lang="en-US" sz="28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 type="body"/>
          </p:nvPr>
        </p:nvSpPr>
        <p:spPr>
          <a:xfrm>
            <a:off x="6180840" y="3243240"/>
            <a:ext cx="4717800" cy="2632320"/>
          </a:xfrm>
          <a:prstGeom prst="rect">
            <a:avLst/>
          </a:prstGeom>
        </p:spPr>
        <p:txBody>
          <a:bodyPr>
            <a:normAutofit/>
          </a:bodyPr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Cliquez pour modifier les styles du texte du masque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Deuxième niveau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2" marL="12002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Troisième niveau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3" marL="1542960" indent="-171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600" spc="-1" strike="noStrike">
                <a:solidFill>
                  <a:srgbClr val="262626"/>
                </a:solidFill>
                <a:latin typeface="Garamond"/>
              </a:rPr>
              <a:t>Quatrième niveau</a:t>
            </a:r>
            <a:endParaRPr b="0" lang="en-US" sz="1600" spc="-1" strike="noStrike">
              <a:solidFill>
                <a:srgbClr val="262626"/>
              </a:solidFill>
              <a:latin typeface="Garamond"/>
            </a:endParaRPr>
          </a:p>
          <a:p>
            <a:pPr lvl="4" marL="20001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400" spc="-1" strike="noStrike">
                <a:solidFill>
                  <a:srgbClr val="262626"/>
                </a:solidFill>
                <a:latin typeface="Garamond"/>
              </a:rPr>
              <a:t>Cinquième niveau</a:t>
            </a:r>
            <a:endParaRPr b="0" lang="en-US" sz="1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08" name="PlaceHolder 8"/>
          <p:cNvSpPr>
            <a:spLocks noGrp="1"/>
          </p:cNvSpPr>
          <p:nvPr>
            <p:ph type="dt"/>
          </p:nvPr>
        </p:nvSpPr>
        <p:spPr>
          <a:xfrm>
            <a:off x="8677440" y="5969160"/>
            <a:ext cx="1599840" cy="2790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52C87B3-1824-42EE-BBE7-720E812B9481}" type="datetime1">
              <a:rPr b="0" lang="fr-FR" sz="1000" spc="-1" strike="noStrike">
                <a:solidFill>
                  <a:srgbClr val="000000"/>
                </a:solidFill>
                <a:latin typeface="Garamond"/>
              </a:rPr>
              <a:t>25/07/2020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109" name="PlaceHolder 9"/>
          <p:cNvSpPr>
            <a:spLocks noGrp="1"/>
          </p:cNvSpPr>
          <p:nvPr>
            <p:ph type="ftr"/>
          </p:nvPr>
        </p:nvSpPr>
        <p:spPr>
          <a:xfrm>
            <a:off x="1295280" y="5969160"/>
            <a:ext cx="7305480" cy="27900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110" name="PlaceHolder 10"/>
          <p:cNvSpPr>
            <a:spLocks noGrp="1"/>
          </p:cNvSpPr>
          <p:nvPr>
            <p:ph type="sldNum"/>
          </p:nvPr>
        </p:nvSpPr>
        <p:spPr>
          <a:xfrm>
            <a:off x="10353960" y="5969160"/>
            <a:ext cx="542160" cy="2790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B27FE59-A717-43D3-A343-099B3438DDBA}" type="slidenum">
              <a:rPr b="0" lang="fr-FR" sz="1000" spc="-1" strike="noStrike">
                <a:solidFill>
                  <a:srgbClr val="000000"/>
                </a:solidFill>
                <a:latin typeface="Garamond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111" name="Line 11"/>
          <p:cNvSpPr/>
          <p:nvPr/>
        </p:nvSpPr>
        <p:spPr>
          <a:xfrm>
            <a:off x="1396080" y="2421360"/>
            <a:ext cx="94071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149" name="Picture 7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0" name="CustomShape 2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40"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51" name="Picture 9" descr="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2" name="Picture 10" descr="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3" name="PlaceHolder 3"/>
          <p:cNvSpPr>
            <a:spLocks noGrp="1"/>
          </p:cNvSpPr>
          <p:nvPr>
            <p:ph type="title"/>
          </p:nvPr>
        </p:nvSpPr>
        <p:spPr>
          <a:xfrm>
            <a:off x="1293840" y="1388520"/>
            <a:ext cx="3718080" cy="137124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Modifiez le style du titre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5418720" y="982080"/>
            <a:ext cx="5469120" cy="4893480"/>
          </a:xfrm>
          <a:prstGeom prst="rect">
            <a:avLst/>
          </a:prstGeom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Cliquez pour modifier les styles du texte du masque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Deuxième niveau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2" marL="12002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Troisième niveau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3" marL="1542960" indent="-171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600" spc="-1" strike="noStrike">
                <a:solidFill>
                  <a:srgbClr val="262626"/>
                </a:solidFill>
                <a:latin typeface="Garamond"/>
              </a:rPr>
              <a:t>Quatrième niveau</a:t>
            </a:r>
            <a:endParaRPr b="0" lang="en-US" sz="1600" spc="-1" strike="noStrike">
              <a:solidFill>
                <a:srgbClr val="262626"/>
              </a:solidFill>
              <a:latin typeface="Garamond"/>
            </a:endParaRPr>
          </a:p>
          <a:p>
            <a:pPr lvl="4" marL="20001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400" spc="-1" strike="noStrike">
                <a:solidFill>
                  <a:srgbClr val="262626"/>
                </a:solidFill>
                <a:latin typeface="Garamond"/>
              </a:rPr>
              <a:t>Cinquième niveau</a:t>
            </a:r>
            <a:endParaRPr b="0" lang="en-US" sz="1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1293840" y="3031200"/>
            <a:ext cx="3718080" cy="2437920"/>
          </a:xfrm>
          <a:prstGeom prst="rect">
            <a:avLst/>
          </a:prstGeom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b="0" lang="en-US" sz="1600" spc="-1" strike="noStrike">
                <a:solidFill>
                  <a:srgbClr val="262626"/>
                </a:solidFill>
                <a:latin typeface="Garamond"/>
              </a:rPr>
              <a:t>Cliquez pour modifier les styles du texte du masque</a:t>
            </a:r>
            <a:endParaRPr b="0" lang="en-US" sz="16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dt"/>
          </p:nvPr>
        </p:nvSpPr>
        <p:spPr>
          <a:xfrm>
            <a:off x="8677440" y="5969160"/>
            <a:ext cx="1599840" cy="2790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FED11AD-7198-440E-9840-3BF4B0C163A0}" type="datetime1">
              <a:rPr b="0" lang="fr-FR" sz="1000" spc="-1" strike="noStrike">
                <a:solidFill>
                  <a:srgbClr val="000000"/>
                </a:solidFill>
                <a:latin typeface="Garamond"/>
              </a:rPr>
              <a:t>25/07/2020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ftr"/>
          </p:nvPr>
        </p:nvSpPr>
        <p:spPr>
          <a:xfrm>
            <a:off x="1295280" y="5969160"/>
            <a:ext cx="7305480" cy="27900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158" name="PlaceHolder 8"/>
          <p:cNvSpPr>
            <a:spLocks noGrp="1"/>
          </p:cNvSpPr>
          <p:nvPr>
            <p:ph type="sldNum"/>
          </p:nvPr>
        </p:nvSpPr>
        <p:spPr>
          <a:xfrm>
            <a:off x="10353960" y="5969160"/>
            <a:ext cx="542160" cy="2790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AFF06F5-D231-46A3-9C28-D48202F9D2C7}" type="slidenum">
              <a:rPr b="0" lang="fr-FR" sz="1000" spc="-1" strike="noStrike">
                <a:solidFill>
                  <a:srgbClr val="000000"/>
                </a:solidFill>
                <a:latin typeface="Garamond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159" name="Line 9"/>
          <p:cNvSpPr/>
          <p:nvPr/>
        </p:nvSpPr>
        <p:spPr>
          <a:xfrm>
            <a:off x="1396080" y="2912400"/>
            <a:ext cx="351432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oup 1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197" name="Picture 7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8" name="CustomShape 2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40"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99" name="Picture 9" descr="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0" name="Picture 10" descr="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01" name="Line 3"/>
          <p:cNvSpPr/>
          <p:nvPr/>
        </p:nvSpPr>
        <p:spPr>
          <a:xfrm>
            <a:off x="1396080" y="2421360"/>
            <a:ext cx="94071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02" name="PlaceHolder 4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Modifiez le style du titre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/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Cliquez pour modifier les styles du texte du masque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Deuxième niveau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2" marL="12002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Troisième niveau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3" marL="1542960" indent="-171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600" spc="-1" strike="noStrike">
                <a:solidFill>
                  <a:srgbClr val="262626"/>
                </a:solidFill>
                <a:latin typeface="Garamond"/>
              </a:rPr>
              <a:t>Quatrième niveau</a:t>
            </a:r>
            <a:endParaRPr b="0" lang="en-US" sz="1600" spc="-1" strike="noStrike">
              <a:solidFill>
                <a:srgbClr val="262626"/>
              </a:solidFill>
              <a:latin typeface="Garamond"/>
            </a:endParaRPr>
          </a:p>
          <a:p>
            <a:pPr lvl="4" marL="20001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400" spc="-1" strike="noStrike">
                <a:solidFill>
                  <a:srgbClr val="262626"/>
                </a:solidFill>
                <a:latin typeface="Garamond"/>
              </a:rPr>
              <a:t>Cinquième niveau</a:t>
            </a:r>
            <a:endParaRPr b="0" lang="en-US" sz="1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dt"/>
          </p:nvPr>
        </p:nvSpPr>
        <p:spPr>
          <a:xfrm>
            <a:off x="8677440" y="5969160"/>
            <a:ext cx="1599840" cy="2790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54A1EC6-54B2-4422-9B86-DB24A4178F4E}" type="datetime1">
              <a:rPr b="0" lang="fr-FR" sz="1000" spc="-1" strike="noStrike">
                <a:solidFill>
                  <a:srgbClr val="000000"/>
                </a:solidFill>
                <a:latin typeface="Garamond"/>
              </a:rPr>
              <a:t>25/07/2020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ftr"/>
          </p:nvPr>
        </p:nvSpPr>
        <p:spPr>
          <a:xfrm>
            <a:off x="1295280" y="5969160"/>
            <a:ext cx="7305480" cy="27900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06" name="PlaceHolder 8"/>
          <p:cNvSpPr>
            <a:spLocks noGrp="1"/>
          </p:cNvSpPr>
          <p:nvPr>
            <p:ph type="sldNum"/>
          </p:nvPr>
        </p:nvSpPr>
        <p:spPr>
          <a:xfrm>
            <a:off x="10353960" y="5969160"/>
            <a:ext cx="542160" cy="2790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032FE3F-38E1-47C0-98D0-E9D6A3512044}" type="slidenum">
              <a:rPr b="0" lang="fr-FR" sz="1000" spc="-1" strike="noStrike">
                <a:solidFill>
                  <a:srgbClr val="000000"/>
                </a:solidFill>
                <a:latin typeface="Garamond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jpeg"/><Relationship Id="rId3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jpeg"/><Relationship Id="rId6" Type="http://schemas.openxmlformats.org/officeDocument/2006/relationships/image" Target="../media/image71.jpeg"/><Relationship Id="rId7" Type="http://schemas.openxmlformats.org/officeDocument/2006/relationships/image" Target="../media/image72.jpeg"/><Relationship Id="rId8" Type="http://schemas.openxmlformats.org/officeDocument/2006/relationships/image" Target="../media/image73.png"/><Relationship Id="rId9" Type="http://schemas.openxmlformats.org/officeDocument/2006/relationships/image" Target="../media/image74.jpeg"/><Relationship Id="rId10" Type="http://schemas.openxmlformats.org/officeDocument/2006/relationships/image" Target="../media/image75.png"/><Relationship Id="rId1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jpe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2692440" y="1871280"/>
            <a:ext cx="6815160" cy="1515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Garamond"/>
              </a:rPr>
              <a:t>Présentation intermédiaire</a:t>
            </a:r>
            <a:endParaRPr b="0" lang="en-US" sz="5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2692440" y="3657600"/>
            <a:ext cx="681516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</a:pPr>
            <a:r>
              <a:rPr b="0" lang="fr-FR" sz="2100" spc="-1" strike="noStrike">
                <a:solidFill>
                  <a:srgbClr val="000000"/>
                </a:solidFill>
                <a:latin typeface="Garamond"/>
              </a:rPr>
              <a:t>Favre Philippine</a:t>
            </a:r>
            <a:endParaRPr b="0" lang="fr-FR" sz="21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Cahier des charges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Réalisation d’un banc de mesure expérimental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Mesures: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Température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Humidité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Vision par ordinateur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48" name="TextShape 3"/>
          <p:cNvSpPr txBox="1"/>
          <p:nvPr/>
        </p:nvSpPr>
        <p:spPr>
          <a:xfrm>
            <a:off x="8677440" y="5969160"/>
            <a:ext cx="159984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8835023-F60F-4BD8-9F13-47B77B65B140}" type="datetime1">
              <a:rPr b="0" lang="fr-FR" sz="1000" spc="-1" strike="noStrike">
                <a:solidFill>
                  <a:srgbClr val="000000"/>
                </a:solidFill>
                <a:latin typeface="Garamond"/>
              </a:rPr>
              <a:t>25/07/2020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349" name="TextShape 4"/>
          <p:cNvSpPr txBox="1"/>
          <p:nvPr/>
        </p:nvSpPr>
        <p:spPr>
          <a:xfrm>
            <a:off x="10353960" y="5969160"/>
            <a:ext cx="54216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79D3B4C-A2CC-45BF-8BCA-A25CD542A65C}" type="slidenum">
              <a:rPr b="0" lang="fr-FR" sz="1000" spc="-1" strike="noStrike">
                <a:solidFill>
                  <a:srgbClr val="000000"/>
                </a:solidFill>
                <a:latin typeface="Garamond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pic>
        <p:nvPicPr>
          <p:cNvPr id="350" name="Image 6" descr=""/>
          <p:cNvPicPr/>
          <p:nvPr/>
        </p:nvPicPr>
        <p:blipFill>
          <a:blip r:embed="rId1"/>
          <a:stretch/>
        </p:blipFill>
        <p:spPr>
          <a:xfrm>
            <a:off x="6686640" y="3147480"/>
            <a:ext cx="3666600" cy="1246320"/>
          </a:xfrm>
          <a:prstGeom prst="rect">
            <a:avLst/>
          </a:prstGeom>
          <a:ln>
            <a:noFill/>
          </a:ln>
        </p:spPr>
      </p:pic>
      <p:pic>
        <p:nvPicPr>
          <p:cNvPr id="351" name="Graphique 7" descr=""/>
          <p:cNvPicPr/>
          <p:nvPr/>
        </p:nvPicPr>
        <p:blipFill>
          <a:blip r:embed="rId2"/>
          <a:stretch/>
        </p:blipFill>
        <p:spPr>
          <a:xfrm>
            <a:off x="6402600" y="4474800"/>
            <a:ext cx="1400760" cy="1400760"/>
          </a:xfrm>
          <a:prstGeom prst="rect">
            <a:avLst/>
          </a:prstGeom>
          <a:ln>
            <a:noFill/>
          </a:ln>
        </p:spPr>
      </p:pic>
      <p:sp>
        <p:nvSpPr>
          <p:cNvPr id="352" name="CustomShape 5"/>
          <p:cNvSpPr/>
          <p:nvPr/>
        </p:nvSpPr>
        <p:spPr>
          <a:xfrm>
            <a:off x="7608240" y="466524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Température: 24°C – 27°C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3" name="CustomShape 6"/>
          <p:cNvSpPr/>
          <p:nvPr/>
        </p:nvSpPr>
        <p:spPr>
          <a:xfrm>
            <a:off x="7715520" y="5312880"/>
            <a:ext cx="2653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Humidité: 55% - 60%</a:t>
            </a:r>
            <a:endParaRPr b="0" lang="fr-FR" sz="1800" spc="-1" strike="noStrike"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Cahier des charges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55" name="TextShape 2"/>
          <p:cNvSpPr txBox="1"/>
          <p:nvPr/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Réalisation de diverses possibilités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Entretien avec le client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pic>
        <p:nvPicPr>
          <p:cNvPr id="356" name="Image 5" descr=""/>
          <p:cNvPicPr/>
          <p:nvPr/>
        </p:nvPicPr>
        <p:blipFill>
          <a:blip r:embed="rId1"/>
          <a:stretch/>
        </p:blipFill>
        <p:spPr>
          <a:xfrm>
            <a:off x="1320840" y="3694320"/>
            <a:ext cx="2955240" cy="1801080"/>
          </a:xfrm>
          <a:prstGeom prst="rect">
            <a:avLst/>
          </a:prstGeom>
          <a:ln>
            <a:noFill/>
          </a:ln>
        </p:spPr>
      </p:pic>
      <p:pic>
        <p:nvPicPr>
          <p:cNvPr id="357" name="Image 6" descr=""/>
          <p:cNvPicPr/>
          <p:nvPr/>
        </p:nvPicPr>
        <p:blipFill>
          <a:blip r:embed="rId2"/>
          <a:stretch/>
        </p:blipFill>
        <p:spPr>
          <a:xfrm>
            <a:off x="4470480" y="3933360"/>
            <a:ext cx="2955240" cy="1483920"/>
          </a:xfrm>
          <a:prstGeom prst="rect">
            <a:avLst/>
          </a:prstGeom>
          <a:ln>
            <a:noFill/>
          </a:ln>
        </p:spPr>
      </p:pic>
      <p:pic>
        <p:nvPicPr>
          <p:cNvPr id="358" name="Image 7" descr=""/>
          <p:cNvPicPr/>
          <p:nvPr/>
        </p:nvPicPr>
        <p:blipFill>
          <a:blip r:embed="rId3"/>
          <a:stretch/>
        </p:blipFill>
        <p:spPr>
          <a:xfrm>
            <a:off x="7608960" y="4302000"/>
            <a:ext cx="3261960" cy="756720"/>
          </a:xfrm>
          <a:prstGeom prst="rect">
            <a:avLst/>
          </a:prstGeom>
          <a:ln>
            <a:noFill/>
          </a:ln>
        </p:spPr>
      </p:pic>
      <p:sp>
        <p:nvSpPr>
          <p:cNvPr id="359" name="TextShape 3"/>
          <p:cNvSpPr txBox="1"/>
          <p:nvPr/>
        </p:nvSpPr>
        <p:spPr>
          <a:xfrm>
            <a:off x="8677440" y="5969160"/>
            <a:ext cx="159984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240D154-AD5F-4EE4-B66A-6714188F4C03}" type="datetime1">
              <a:rPr b="0" lang="fr-FR" sz="1000" spc="-1" strike="noStrike">
                <a:solidFill>
                  <a:srgbClr val="000000"/>
                </a:solidFill>
                <a:latin typeface="Garamond"/>
              </a:rPr>
              <a:t>25/07/2020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360" name="TextShape 4"/>
          <p:cNvSpPr txBox="1"/>
          <p:nvPr/>
        </p:nvSpPr>
        <p:spPr>
          <a:xfrm>
            <a:off x="10353960" y="5969160"/>
            <a:ext cx="54216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59BCC70-ECD8-4A04-B093-3E29E8526F2B}" type="slidenum">
              <a:rPr b="0" lang="fr-FR" sz="1000" spc="-1" strike="noStrike">
                <a:solidFill>
                  <a:srgbClr val="000000"/>
                </a:solidFill>
                <a:latin typeface="Garamond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361" name="CustomShape 5"/>
          <p:cNvSpPr/>
          <p:nvPr/>
        </p:nvSpPr>
        <p:spPr>
          <a:xfrm>
            <a:off x="2812680" y="3862800"/>
            <a:ext cx="161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Freestyle Script"/>
              </a:rPr>
              <a:t>Pas suffisant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2" name="CustomShape 6"/>
          <p:cNvSpPr/>
          <p:nvPr/>
        </p:nvSpPr>
        <p:spPr>
          <a:xfrm>
            <a:off x="2607480" y="4127040"/>
            <a:ext cx="2028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Freestyle Script"/>
              </a:rPr>
              <a:t>Oui, un en haut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Freestyle Script"/>
              </a:rPr>
              <a:t>et un en bas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3" name="CustomShape 7"/>
          <p:cNvSpPr/>
          <p:nvPr/>
        </p:nvSpPr>
        <p:spPr>
          <a:xfrm>
            <a:off x="2793240" y="4705200"/>
            <a:ext cx="1656360" cy="913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Freestyle Script"/>
              </a:rPr>
              <a:t>Non, rien de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Freestyle Script"/>
              </a:rPr>
              <a:t>planté dans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Freestyle Script"/>
              </a:rPr>
              <a:t>les bacs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4" name="CustomShape 8"/>
          <p:cNvSpPr/>
          <p:nvPr/>
        </p:nvSpPr>
        <p:spPr>
          <a:xfrm>
            <a:off x="6152760" y="4130640"/>
            <a:ext cx="1272600" cy="91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Freestyle Script"/>
              </a:rPr>
              <a:t>Non, rien dans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Freestyle Script"/>
              </a:rPr>
              <a:t>les bacs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5" name="CustomShape 9"/>
          <p:cNvSpPr/>
          <p:nvPr/>
        </p:nvSpPr>
        <p:spPr>
          <a:xfrm>
            <a:off x="6216120" y="4690080"/>
            <a:ext cx="1184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Freestyle Script"/>
              </a:rPr>
              <a:t>Suffisant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6" name="CustomShape 10"/>
          <p:cNvSpPr/>
          <p:nvPr/>
        </p:nvSpPr>
        <p:spPr>
          <a:xfrm>
            <a:off x="6471720" y="5042520"/>
            <a:ext cx="659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Freestyle Script"/>
              </a:rPr>
              <a:t>Trop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7" name="CustomShape 11"/>
          <p:cNvSpPr/>
          <p:nvPr/>
        </p:nvSpPr>
        <p:spPr>
          <a:xfrm>
            <a:off x="8987760" y="4400280"/>
            <a:ext cx="2307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Freestyle Script"/>
              </a:rPr>
              <a:t>Non, car il fait nuit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8" name="CustomShape 12"/>
          <p:cNvSpPr/>
          <p:nvPr/>
        </p:nvSpPr>
        <p:spPr>
          <a:xfrm>
            <a:off x="9420120" y="4769640"/>
            <a:ext cx="22474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Freestyle Script"/>
              </a:rPr>
              <a:t>Oui, mesurer % surface des vers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9" name="CustomShape 13"/>
          <p:cNvSpPr/>
          <p:nvPr/>
        </p:nvSpPr>
        <p:spPr>
          <a:xfrm>
            <a:off x="8761680" y="4592160"/>
            <a:ext cx="3009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Freestyle Script"/>
              </a:rPr>
              <a:t>Oui, mesurer temp. bacs</a:t>
            </a:r>
            <a:endParaRPr b="0" lang="fr-FR" sz="1800" spc="-1" strike="noStrike"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Banc de test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71" name="TextShape 2"/>
          <p:cNvSpPr txBox="1"/>
          <p:nvPr/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Solution choisie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Une armoire de culture avec 2 bacs 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</p:txBody>
      </p:sp>
      <p:pic>
        <p:nvPicPr>
          <p:cNvPr id="372" name="Image 3" descr=""/>
          <p:cNvPicPr/>
          <p:nvPr/>
        </p:nvPicPr>
        <p:blipFill>
          <a:blip r:embed="rId1"/>
          <a:stretch/>
        </p:blipFill>
        <p:spPr>
          <a:xfrm>
            <a:off x="1847880" y="3831840"/>
            <a:ext cx="3695400" cy="1135080"/>
          </a:xfrm>
          <a:prstGeom prst="rect">
            <a:avLst/>
          </a:prstGeom>
          <a:ln>
            <a:noFill/>
          </a:ln>
        </p:spPr>
      </p:pic>
      <p:sp>
        <p:nvSpPr>
          <p:cNvPr id="373" name="TextShape 3"/>
          <p:cNvSpPr txBox="1"/>
          <p:nvPr/>
        </p:nvSpPr>
        <p:spPr>
          <a:xfrm>
            <a:off x="8677440" y="5969160"/>
            <a:ext cx="159984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1A58BED-AA5F-455E-84BF-A1FCF99360FA}" type="datetime1">
              <a:rPr b="0" lang="fr-FR" sz="1000" spc="-1" strike="noStrike">
                <a:solidFill>
                  <a:srgbClr val="000000"/>
                </a:solidFill>
                <a:latin typeface="Garamond"/>
              </a:rPr>
              <a:t>25/07/2020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374" name="TextShape 4"/>
          <p:cNvSpPr txBox="1"/>
          <p:nvPr/>
        </p:nvSpPr>
        <p:spPr>
          <a:xfrm>
            <a:off x="10353960" y="5969160"/>
            <a:ext cx="54216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CAC05E9-BB1C-4E07-B0C6-7D668CC1E02C}" type="slidenum">
              <a:rPr b="0" lang="fr-FR" sz="1000" spc="-1" strike="noStrike">
                <a:solidFill>
                  <a:srgbClr val="000000"/>
                </a:solidFill>
                <a:latin typeface="Garamond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pic>
        <p:nvPicPr>
          <p:cNvPr id="375" name="Image 8" descr=""/>
          <p:cNvPicPr/>
          <p:nvPr/>
        </p:nvPicPr>
        <p:blipFill>
          <a:blip r:embed="rId2"/>
          <a:stretch/>
        </p:blipFill>
        <p:spPr>
          <a:xfrm>
            <a:off x="6491160" y="2642760"/>
            <a:ext cx="2186280" cy="2186280"/>
          </a:xfrm>
          <a:prstGeom prst="rect">
            <a:avLst/>
          </a:prstGeom>
          <a:ln>
            <a:noFill/>
          </a:ln>
        </p:spPr>
      </p:pic>
      <p:sp>
        <p:nvSpPr>
          <p:cNvPr id="376" name="CustomShape 5"/>
          <p:cNvSpPr/>
          <p:nvPr/>
        </p:nvSpPr>
        <p:spPr>
          <a:xfrm>
            <a:off x="6848640" y="2948040"/>
            <a:ext cx="209160" cy="256680"/>
          </a:xfrm>
          <a:prstGeom prst="rect">
            <a:avLst/>
          </a:prstGeom>
          <a:solidFill>
            <a:srgbClr val="ff000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6"/>
          <p:cNvSpPr/>
          <p:nvPr/>
        </p:nvSpPr>
        <p:spPr>
          <a:xfrm>
            <a:off x="8115120" y="4270680"/>
            <a:ext cx="209160" cy="2566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7"/>
          <p:cNvSpPr/>
          <p:nvPr/>
        </p:nvSpPr>
        <p:spPr>
          <a:xfrm>
            <a:off x="8825400" y="2843280"/>
            <a:ext cx="209160" cy="256680"/>
          </a:xfrm>
          <a:prstGeom prst="rect">
            <a:avLst/>
          </a:prstGeom>
          <a:solidFill>
            <a:srgbClr val="ff0000"/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8"/>
          <p:cNvSpPr/>
          <p:nvPr/>
        </p:nvSpPr>
        <p:spPr>
          <a:xfrm>
            <a:off x="8721000" y="2809440"/>
            <a:ext cx="2759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Garamond"/>
              </a:rPr>
              <a:t>Capteur température et humidité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80" name="CustomShape 9"/>
          <p:cNvSpPr/>
          <p:nvPr/>
        </p:nvSpPr>
        <p:spPr>
          <a:xfrm>
            <a:off x="8825400" y="3289680"/>
            <a:ext cx="209160" cy="2566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10"/>
          <p:cNvSpPr/>
          <p:nvPr/>
        </p:nvSpPr>
        <p:spPr>
          <a:xfrm>
            <a:off x="8864280" y="3290400"/>
            <a:ext cx="18255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Garamond"/>
              </a:rPr>
              <a:t>Capteur température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82" name="CustomShape 11"/>
          <p:cNvSpPr/>
          <p:nvPr/>
        </p:nvSpPr>
        <p:spPr>
          <a:xfrm>
            <a:off x="7479360" y="2948040"/>
            <a:ext cx="209160" cy="256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12"/>
          <p:cNvSpPr/>
          <p:nvPr/>
        </p:nvSpPr>
        <p:spPr>
          <a:xfrm>
            <a:off x="8839800" y="3751200"/>
            <a:ext cx="209160" cy="2566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13"/>
          <p:cNvSpPr/>
          <p:nvPr/>
        </p:nvSpPr>
        <p:spPr>
          <a:xfrm>
            <a:off x="8985960" y="3751200"/>
            <a:ext cx="7876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Garamond"/>
              </a:rPr>
              <a:t>Caméra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85" name="CustomShape 14"/>
          <p:cNvSpPr/>
          <p:nvPr/>
        </p:nvSpPr>
        <p:spPr>
          <a:xfrm>
            <a:off x="6886440" y="4966920"/>
            <a:ext cx="697320" cy="1135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15"/>
          <p:cNvSpPr/>
          <p:nvPr/>
        </p:nvSpPr>
        <p:spPr>
          <a:xfrm>
            <a:off x="7632000" y="4966920"/>
            <a:ext cx="697320" cy="11350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16"/>
          <p:cNvSpPr/>
          <p:nvPr/>
        </p:nvSpPr>
        <p:spPr>
          <a:xfrm>
            <a:off x="8841960" y="4191840"/>
            <a:ext cx="216720" cy="335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17"/>
          <p:cNvSpPr/>
          <p:nvPr/>
        </p:nvSpPr>
        <p:spPr>
          <a:xfrm>
            <a:off x="8906400" y="4170960"/>
            <a:ext cx="1461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Garamond"/>
              </a:rPr>
              <a:t>Bacs de cultures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89" name="CustomShape 18"/>
          <p:cNvSpPr/>
          <p:nvPr/>
        </p:nvSpPr>
        <p:spPr>
          <a:xfrm rot="5400000">
            <a:off x="7036920" y="4524480"/>
            <a:ext cx="1371600" cy="914040"/>
          </a:xfrm>
          <a:prstGeom prst="arc">
            <a:avLst>
              <a:gd name="adj1" fmla="val 11524817"/>
              <a:gd name="adj2" fmla="val 20488164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19"/>
          <p:cNvSpPr/>
          <p:nvPr/>
        </p:nvSpPr>
        <p:spPr>
          <a:xfrm rot="16200000">
            <a:off x="6765480" y="4498200"/>
            <a:ext cx="1371600" cy="914040"/>
          </a:xfrm>
          <a:prstGeom prst="arc">
            <a:avLst>
              <a:gd name="adj1" fmla="val 11524817"/>
              <a:gd name="adj2" fmla="val 20488164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20"/>
          <p:cNvSpPr/>
          <p:nvPr/>
        </p:nvSpPr>
        <p:spPr>
          <a:xfrm flipV="1">
            <a:off x="7246080" y="4269240"/>
            <a:ext cx="106920" cy="7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21"/>
          <p:cNvSpPr/>
          <p:nvPr/>
        </p:nvSpPr>
        <p:spPr>
          <a:xfrm flipH="1" flipV="1">
            <a:off x="7757640" y="4268520"/>
            <a:ext cx="104400" cy="5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93" name="Group 22"/>
          <p:cNvGrpSpPr/>
          <p:nvPr/>
        </p:nvGrpSpPr>
        <p:grpSpPr>
          <a:xfrm>
            <a:off x="9271800" y="5051160"/>
            <a:ext cx="533160" cy="534600"/>
            <a:chOff x="9271800" y="5051160"/>
            <a:chExt cx="533160" cy="534600"/>
          </a:xfrm>
        </p:grpSpPr>
        <p:sp>
          <p:nvSpPr>
            <p:cNvPr id="394" name="CustomShape 23"/>
            <p:cNvSpPr/>
            <p:nvPr/>
          </p:nvSpPr>
          <p:spPr>
            <a:xfrm>
              <a:off x="9271800" y="5051160"/>
              <a:ext cx="5331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5" name="CustomShape 24"/>
            <p:cNvSpPr/>
            <p:nvPr/>
          </p:nvSpPr>
          <p:spPr>
            <a:xfrm>
              <a:off x="9271800" y="5051160"/>
              <a:ext cx="360" cy="534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6" name="CustomShape 25"/>
            <p:cNvSpPr/>
            <p:nvPr/>
          </p:nvSpPr>
          <p:spPr>
            <a:xfrm>
              <a:off x="9271800" y="5051160"/>
              <a:ext cx="266400" cy="257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97" name="CustomShape 26"/>
          <p:cNvSpPr/>
          <p:nvPr/>
        </p:nvSpPr>
        <p:spPr>
          <a:xfrm>
            <a:off x="9676080" y="4866480"/>
            <a:ext cx="1423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L: 900 mm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98" name="CustomShape 27"/>
          <p:cNvSpPr/>
          <p:nvPr/>
        </p:nvSpPr>
        <p:spPr>
          <a:xfrm>
            <a:off x="9319320" y="5210640"/>
            <a:ext cx="1416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P: 600 mm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99" name="CustomShape 28"/>
          <p:cNvSpPr/>
          <p:nvPr/>
        </p:nvSpPr>
        <p:spPr>
          <a:xfrm>
            <a:off x="8673120" y="5580000"/>
            <a:ext cx="147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H: 980 mm</a:t>
            </a:r>
            <a:endParaRPr b="0" lang="fr-FR" sz="1800" spc="-1" strike="noStrike"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01" name="CustomShape 2"/>
          <p:cNvSpPr/>
          <p:nvPr/>
        </p:nvSpPr>
        <p:spPr>
          <a:xfrm>
            <a:off x="486000" y="496080"/>
            <a:ext cx="3822840" cy="5882760"/>
          </a:xfrm>
          <a:prstGeom prst="rect">
            <a:avLst/>
          </a:prstGeom>
          <a:blipFill rotWithShape="0">
            <a:blip r:embed="rId2"/>
            <a:tile/>
          </a:blipFill>
          <a:ln>
            <a:noFill/>
          </a:ln>
          <a:effectLst>
            <a:outerShdw algn="t" blurRad="114300" dir="5400000" dist="127000" rotWithShape="0" sx="99000" sy="99000">
              <a:srgbClr val="000000">
                <a:alpha val="40000"/>
              </a:srgbClr>
            </a:outerShdw>
          </a:effectLst>
          <a:scene3d>
            <a:camera prst="orthographicFront"/>
            <a:lightRig dir="t" rig="twoPt"/>
          </a:scene3d>
          <a:sp3d contourW="6350">
            <a:bevelT prst="coolSlant" w="12700" h="0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3"/>
          <p:cNvSpPr/>
          <p:nvPr/>
        </p:nvSpPr>
        <p:spPr>
          <a:xfrm>
            <a:off x="608040" y="609480"/>
            <a:ext cx="3551760" cy="5638320"/>
          </a:xfrm>
          <a:prstGeom prst="rect">
            <a:avLst/>
          </a:prstGeom>
          <a:noFill/>
          <a:ln w="15840">
            <a:miter/>
          </a:ln>
          <a:effectLst>
            <a:innerShdw blurRad="25400" dir="13500000" dist="12700">
              <a:srgbClr val="000000">
                <a:alpha val="45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3" name="TextShape 4"/>
          <p:cNvSpPr txBox="1"/>
          <p:nvPr/>
        </p:nvSpPr>
        <p:spPr>
          <a:xfrm>
            <a:off x="1055520" y="1055160"/>
            <a:ext cx="2532600" cy="4794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Partie 2 – à faire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04" name="CustomShape 5"/>
          <p:cNvSpPr/>
          <p:nvPr/>
        </p:nvSpPr>
        <p:spPr>
          <a:xfrm>
            <a:off x="4651920" y="0"/>
            <a:ext cx="753948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05" name="Group 6"/>
          <p:cNvGrpSpPr/>
          <p:nvPr/>
        </p:nvGrpSpPr>
        <p:grpSpPr>
          <a:xfrm>
            <a:off x="5470200" y="806760"/>
            <a:ext cx="5913720" cy="5244120"/>
            <a:chOff x="5470200" y="806760"/>
            <a:chExt cx="5913720" cy="5244120"/>
          </a:xfrm>
        </p:grpSpPr>
        <p:sp>
          <p:nvSpPr>
            <p:cNvPr id="406" name="CustomShape 7"/>
            <p:cNvSpPr/>
            <p:nvPr/>
          </p:nvSpPr>
          <p:spPr>
            <a:xfrm>
              <a:off x="5470200" y="806760"/>
              <a:ext cx="5913720" cy="110376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95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CustomShape 8"/>
            <p:cNvSpPr/>
            <p:nvPr/>
          </p:nvSpPr>
          <p:spPr>
            <a:xfrm>
              <a:off x="5803920" y="1055160"/>
              <a:ext cx="606960" cy="60696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408" name="CustomShape 9"/>
            <p:cNvSpPr/>
            <p:nvPr/>
          </p:nvSpPr>
          <p:spPr>
            <a:xfrm>
              <a:off x="6745320" y="806760"/>
              <a:ext cx="4638600" cy="1103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17000" rIns="117000" tIns="117000" bIns="117000" anchor="ctr"/>
            <a:p>
              <a:pPr>
                <a:lnSpc>
                  <a:spcPct val="100000"/>
                </a:lnSpc>
                <a:spcAft>
                  <a:spcPts val="771"/>
                </a:spcAft>
              </a:pPr>
              <a:r>
                <a:rPr b="0" lang="fr-FR" sz="2200" spc="-1" strike="noStrike">
                  <a:solidFill>
                    <a:srgbClr val="000000"/>
                  </a:solidFill>
                  <a:latin typeface="Garamond"/>
                </a:rPr>
                <a:t>Rechercher des capteurs adaptés</a:t>
              </a:r>
              <a:endParaRPr b="0" lang="fr-FR" sz="2200" spc="-1" strike="noStrike">
                <a:latin typeface="Arial"/>
              </a:endParaRPr>
            </a:p>
          </p:txBody>
        </p:sp>
        <p:sp>
          <p:nvSpPr>
            <p:cNvPr id="409" name="CustomShape 10"/>
            <p:cNvSpPr/>
            <p:nvPr/>
          </p:nvSpPr>
          <p:spPr>
            <a:xfrm>
              <a:off x="5470200" y="2187000"/>
              <a:ext cx="5913720" cy="110376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95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CustomShape 11"/>
            <p:cNvSpPr/>
            <p:nvPr/>
          </p:nvSpPr>
          <p:spPr>
            <a:xfrm>
              <a:off x="5803920" y="2435400"/>
              <a:ext cx="606960" cy="60696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411" name="CustomShape 12"/>
            <p:cNvSpPr/>
            <p:nvPr/>
          </p:nvSpPr>
          <p:spPr>
            <a:xfrm>
              <a:off x="6745320" y="2187000"/>
              <a:ext cx="4638600" cy="1103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17000" rIns="117000" tIns="117000" bIns="117000" anchor="ctr"/>
            <a:p>
              <a:pPr>
                <a:lnSpc>
                  <a:spcPct val="100000"/>
                </a:lnSpc>
                <a:spcAft>
                  <a:spcPts val="771"/>
                </a:spcAft>
              </a:pPr>
              <a:r>
                <a:rPr b="0" lang="fr-FR" sz="2200" spc="-1" strike="noStrike">
                  <a:solidFill>
                    <a:srgbClr val="000000"/>
                  </a:solidFill>
                  <a:latin typeface="Garamond"/>
                </a:rPr>
                <a:t>Commander les capteurs</a:t>
              </a:r>
              <a:endParaRPr b="0" lang="fr-FR" sz="2200" spc="-1" strike="noStrike">
                <a:latin typeface="Arial"/>
              </a:endParaRPr>
            </a:p>
          </p:txBody>
        </p:sp>
        <p:sp>
          <p:nvSpPr>
            <p:cNvPr id="412" name="CustomShape 13"/>
            <p:cNvSpPr/>
            <p:nvPr/>
          </p:nvSpPr>
          <p:spPr>
            <a:xfrm>
              <a:off x="5470200" y="3566880"/>
              <a:ext cx="5913720" cy="110376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95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CustomShape 14"/>
            <p:cNvSpPr/>
            <p:nvPr/>
          </p:nvSpPr>
          <p:spPr>
            <a:xfrm>
              <a:off x="5803920" y="3815280"/>
              <a:ext cx="606960" cy="60696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414" name="CustomShape 15"/>
            <p:cNvSpPr/>
            <p:nvPr/>
          </p:nvSpPr>
          <p:spPr>
            <a:xfrm>
              <a:off x="6745320" y="3566880"/>
              <a:ext cx="4638600" cy="1103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17000" rIns="117000" tIns="117000" bIns="117000" anchor="ctr"/>
            <a:p>
              <a:pPr>
                <a:lnSpc>
                  <a:spcPct val="100000"/>
                </a:lnSpc>
                <a:spcAft>
                  <a:spcPts val="771"/>
                </a:spcAft>
              </a:pPr>
              <a:r>
                <a:rPr b="0" lang="fr-FR" sz="2200" spc="-1" strike="noStrike">
                  <a:solidFill>
                    <a:srgbClr val="000000"/>
                  </a:solidFill>
                  <a:latin typeface="Garamond"/>
                </a:rPr>
                <a:t>Mettre en place le banc de test</a:t>
              </a:r>
              <a:endParaRPr b="0" lang="fr-FR" sz="2200" spc="-1" strike="noStrike">
                <a:latin typeface="Arial"/>
              </a:endParaRPr>
            </a:p>
          </p:txBody>
        </p:sp>
        <p:sp>
          <p:nvSpPr>
            <p:cNvPr id="415" name="CustomShape 16"/>
            <p:cNvSpPr/>
            <p:nvPr/>
          </p:nvSpPr>
          <p:spPr>
            <a:xfrm>
              <a:off x="5470200" y="4947120"/>
              <a:ext cx="5913720" cy="1103760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95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CustomShape 17"/>
            <p:cNvSpPr/>
            <p:nvPr/>
          </p:nvSpPr>
          <p:spPr>
            <a:xfrm>
              <a:off x="5803920" y="5195520"/>
              <a:ext cx="606960" cy="60696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solidFill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417" name="CustomShape 18"/>
            <p:cNvSpPr/>
            <p:nvPr/>
          </p:nvSpPr>
          <p:spPr>
            <a:xfrm>
              <a:off x="6745320" y="4947120"/>
              <a:ext cx="4638600" cy="1103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17000" rIns="117000" tIns="117000" bIns="117000" anchor="ctr"/>
            <a:p>
              <a:pPr>
                <a:lnSpc>
                  <a:spcPct val="100000"/>
                </a:lnSpc>
                <a:spcAft>
                  <a:spcPts val="771"/>
                </a:spcAft>
              </a:pPr>
              <a:r>
                <a:rPr b="0" lang="fr-FR" sz="2200" spc="-1" strike="noStrike">
                  <a:solidFill>
                    <a:srgbClr val="000000"/>
                  </a:solidFill>
                  <a:latin typeface="Garamond"/>
                </a:rPr>
                <a:t>Implémentation du logiciel</a:t>
              </a:r>
              <a:endParaRPr b="0" lang="fr-FR" sz="2200" spc="-1" strike="noStrike">
                <a:latin typeface="Arial"/>
              </a:endParaRPr>
            </a:p>
          </p:txBody>
        </p:sp>
      </p:grpSp>
      <p:grpSp>
        <p:nvGrpSpPr>
          <p:cNvPr id="418" name="Group 19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419" name="TextShape 20"/>
          <p:cNvSpPr txBox="1"/>
          <p:nvPr/>
        </p:nvSpPr>
        <p:spPr>
          <a:xfrm>
            <a:off x="8677440" y="5969160"/>
            <a:ext cx="159984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9961209-245F-4826-9755-0AC26DAE16A2}" type="datetime1">
              <a:rPr b="0" lang="fr-FR" sz="1000" spc="-1" strike="noStrike">
                <a:solidFill>
                  <a:srgbClr val="000000"/>
                </a:solidFill>
                <a:latin typeface="Garamond"/>
              </a:rPr>
              <a:t>25/07/2020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420" name="TextShape 21"/>
          <p:cNvSpPr txBox="1"/>
          <p:nvPr/>
        </p:nvSpPr>
        <p:spPr>
          <a:xfrm>
            <a:off x="10353960" y="5969160"/>
            <a:ext cx="54216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3227E7F-C985-4E97-A469-833D902C7A99}" type="slidenum">
              <a:rPr b="0" lang="fr-FR" sz="1000" spc="-1" strike="noStrike">
                <a:solidFill>
                  <a:srgbClr val="000000"/>
                </a:solidFill>
                <a:latin typeface="Garamond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Planning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22" name="TextShape 2"/>
          <p:cNvSpPr txBox="1"/>
          <p:nvPr/>
        </p:nvSpPr>
        <p:spPr>
          <a:xfrm>
            <a:off x="8677440" y="5969160"/>
            <a:ext cx="159984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E2F75C8-16C5-4830-A242-ED0A24142B5A}" type="datetime1">
              <a:rPr b="0" lang="fr-FR" sz="1000" spc="-1" strike="noStrike">
                <a:solidFill>
                  <a:srgbClr val="000000"/>
                </a:solidFill>
                <a:latin typeface="Garamond"/>
              </a:rPr>
              <a:t>25/07/2020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423" name="TextShape 3"/>
          <p:cNvSpPr txBox="1"/>
          <p:nvPr/>
        </p:nvSpPr>
        <p:spPr>
          <a:xfrm>
            <a:off x="10353960" y="5969160"/>
            <a:ext cx="54216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907852C-4166-45D4-A16B-DA53C6CB66D3}" type="slidenum">
              <a:rPr b="0" lang="fr-FR" sz="1000" spc="-1" strike="noStrike">
                <a:solidFill>
                  <a:srgbClr val="000000"/>
                </a:solidFill>
                <a:latin typeface="Garamond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pic>
        <p:nvPicPr>
          <p:cNvPr id="424" name="Image 9" descr=""/>
          <p:cNvPicPr/>
          <p:nvPr/>
        </p:nvPicPr>
        <p:blipFill>
          <a:blip r:embed="rId1"/>
          <a:stretch/>
        </p:blipFill>
        <p:spPr>
          <a:xfrm>
            <a:off x="438120" y="2483280"/>
            <a:ext cx="11315520" cy="2123640"/>
          </a:xfrm>
          <a:prstGeom prst="rect">
            <a:avLst/>
          </a:prstGeom>
          <a:ln>
            <a:noFill/>
          </a:ln>
        </p:spPr>
      </p:pic>
      <p:pic>
        <p:nvPicPr>
          <p:cNvPr id="425" name="Image 8" descr=""/>
          <p:cNvPicPr/>
          <p:nvPr/>
        </p:nvPicPr>
        <p:blipFill>
          <a:blip r:embed="rId2"/>
          <a:stretch/>
        </p:blipFill>
        <p:spPr>
          <a:xfrm>
            <a:off x="200160" y="4665240"/>
            <a:ext cx="4133160" cy="1303560"/>
          </a:xfrm>
          <a:prstGeom prst="rect">
            <a:avLst/>
          </a:prstGeom>
          <a:ln>
            <a:noFill/>
          </a:ln>
        </p:spPr>
      </p:pic>
      <p:sp>
        <p:nvSpPr>
          <p:cNvPr id="426" name="Line 4"/>
          <p:cNvSpPr/>
          <p:nvPr/>
        </p:nvSpPr>
        <p:spPr>
          <a:xfrm>
            <a:off x="2981160" y="4267080"/>
            <a:ext cx="1352160" cy="3978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Line 5"/>
          <p:cNvSpPr/>
          <p:nvPr/>
        </p:nvSpPr>
        <p:spPr>
          <a:xfrm flipH="1">
            <a:off x="199800" y="4267080"/>
            <a:ext cx="238320" cy="39780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roup 1"/>
          <p:cNvGrpSpPr/>
          <p:nvPr/>
        </p:nvGrpSpPr>
        <p:grpSpPr>
          <a:xfrm>
            <a:off x="-16920" y="0"/>
            <a:ext cx="12230640" cy="6855840"/>
            <a:chOff x="-16920" y="0"/>
            <a:chExt cx="12230640" cy="6855840"/>
          </a:xfrm>
        </p:grpSpPr>
        <p:pic>
          <p:nvPicPr>
            <p:cNvPr id="429" name="Picture 12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0" name="CustomShape 2"/>
            <p:cNvSpPr/>
            <p:nvPr/>
          </p:nvSpPr>
          <p:spPr>
            <a:xfrm>
              <a:off x="2328480" y="1540800"/>
              <a:ext cx="7543440" cy="3835080"/>
            </a:xfrm>
            <a:prstGeom prst="rect">
              <a:avLst/>
            </a:prstGeom>
            <a:noFill/>
            <a:ln w="15840"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431" name="Picture 14" descr=""/>
            <p:cNvPicPr/>
            <p:nvPr/>
          </p:nvPicPr>
          <p:blipFill>
            <a:blip r:embed="rId3"/>
            <a:stretch/>
          </p:blipFill>
          <p:spPr>
            <a:xfrm>
              <a:off x="-16920" y="3147480"/>
              <a:ext cx="2477520" cy="612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2" name="Picture 15" descr=""/>
            <p:cNvPicPr/>
            <p:nvPr/>
          </p:nvPicPr>
          <p:blipFill>
            <a:blip r:embed="rId4"/>
            <a:stretch/>
          </p:blipFill>
          <p:spPr>
            <a:xfrm>
              <a:off x="9736200" y="3147480"/>
              <a:ext cx="2477520" cy="612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33" name="Line 3"/>
          <p:cNvSpPr/>
          <p:nvPr/>
        </p:nvSpPr>
        <p:spPr>
          <a:xfrm>
            <a:off x="2692080" y="3521880"/>
            <a:ext cx="68158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4" name="CustomShape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5"/>
          <p:cNvSpPr/>
          <p:nvPr/>
        </p:nvSpPr>
        <p:spPr>
          <a:xfrm>
            <a:off x="486000" y="488160"/>
            <a:ext cx="11226960" cy="588276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algn="t" blurRad="114300" dir="5400000" dist="127000" rotWithShape="0" sx="99000" sy="99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6" name="Image 6" descr=""/>
          <p:cNvPicPr/>
          <p:nvPr/>
        </p:nvPicPr>
        <p:blipFill>
          <a:blip r:embed="rId6"/>
          <a:srcRect l="0" t="0" r="7921" b="0"/>
          <a:stretch/>
        </p:blipFill>
        <p:spPr>
          <a:xfrm>
            <a:off x="486000" y="488160"/>
            <a:ext cx="11226960" cy="5882760"/>
          </a:xfrm>
          <a:prstGeom prst="rect">
            <a:avLst/>
          </a:prstGeom>
          <a:ln>
            <a:noFill/>
          </a:ln>
        </p:spPr>
      </p:pic>
      <p:sp>
        <p:nvSpPr>
          <p:cNvPr id="437" name="Line 6"/>
          <p:cNvSpPr/>
          <p:nvPr/>
        </p:nvSpPr>
        <p:spPr>
          <a:xfrm>
            <a:off x="2621160" y="3594240"/>
            <a:ext cx="6949440" cy="36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8" name="CustomShape 7"/>
          <p:cNvSpPr/>
          <p:nvPr/>
        </p:nvSpPr>
        <p:spPr>
          <a:xfrm>
            <a:off x="608040" y="609480"/>
            <a:ext cx="10972440" cy="5638320"/>
          </a:xfrm>
          <a:prstGeom prst="rect">
            <a:avLst/>
          </a:prstGeom>
          <a:noFill/>
          <a:ln w="15840">
            <a:solidFill>
              <a:schemeClr val="bg1"/>
            </a:solidFill>
            <a:miter/>
          </a:ln>
          <a:effectLst>
            <a:innerShdw blurRad="25400" dir="13500000" dist="12700">
              <a:srgbClr val="000000">
                <a:alpha val="45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439" name="Group 8"/>
          <p:cNvGrpSpPr/>
          <p:nvPr/>
        </p:nvGrpSpPr>
        <p:grpSpPr>
          <a:xfrm>
            <a:off x="0" y="3129120"/>
            <a:ext cx="12234600" cy="658080"/>
            <a:chOff x="0" y="3129120"/>
            <a:chExt cx="12234600" cy="658080"/>
          </a:xfrm>
        </p:grpSpPr>
        <p:sp>
          <p:nvSpPr>
            <p:cNvPr id="440" name="CustomShape 9"/>
            <p:cNvSpPr/>
            <p:nvPr/>
          </p:nvSpPr>
          <p:spPr>
            <a:xfrm>
              <a:off x="750600" y="3129120"/>
              <a:ext cx="45360" cy="658080"/>
            </a:xfrm>
            <a:prstGeom prst="roundRect">
              <a:avLst>
                <a:gd name="adj" fmla="val 50000"/>
              </a:avLst>
            </a:prstGeom>
            <a:blipFill rotWithShape="0">
              <a:blip r:embed="rId7"/>
              <a:stretch>
                <a:fillRect/>
              </a:stretch>
            </a:blipFill>
            <a:ln w="9360">
              <a:noFill/>
            </a:ln>
            <a:effectLst>
              <a:innerShdw blurRad="114300">
                <a:srgbClr val="000000">
                  <a:alpha val="8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41" name="Picture 29" descr=""/>
            <p:cNvPicPr/>
            <p:nvPr/>
          </p:nvPicPr>
          <p:blipFill>
            <a:blip r:embed="rId8"/>
            <a:stretch/>
          </p:blipFill>
          <p:spPr>
            <a:xfrm>
              <a:off x="0" y="3154680"/>
              <a:ext cx="776880" cy="606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2" name="CustomShape 10"/>
            <p:cNvSpPr/>
            <p:nvPr/>
          </p:nvSpPr>
          <p:spPr>
            <a:xfrm>
              <a:off x="11432520" y="3129120"/>
              <a:ext cx="45360" cy="658080"/>
            </a:xfrm>
            <a:prstGeom prst="roundRect">
              <a:avLst>
                <a:gd name="adj" fmla="val 50000"/>
              </a:avLst>
            </a:prstGeom>
            <a:blipFill rotWithShape="0">
              <a:blip r:embed="rId9"/>
              <a:stretch>
                <a:fillRect/>
              </a:stretch>
            </a:blipFill>
            <a:ln w="9360">
              <a:noFill/>
            </a:ln>
            <a:effectLst>
              <a:innerShdw blurRad="114300">
                <a:srgbClr val="000000">
                  <a:alpha val="8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43" name="Picture 31" descr=""/>
            <p:cNvPicPr/>
            <p:nvPr/>
          </p:nvPicPr>
          <p:blipFill>
            <a:blip r:embed="rId10"/>
            <a:stretch/>
          </p:blipFill>
          <p:spPr>
            <a:xfrm>
              <a:off x="11457720" y="3154680"/>
              <a:ext cx="776880" cy="606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44" name="TextShape 11"/>
          <p:cNvSpPr txBox="1"/>
          <p:nvPr/>
        </p:nvSpPr>
        <p:spPr>
          <a:xfrm>
            <a:off x="2224440" y="1113840"/>
            <a:ext cx="8229240" cy="23450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Garamond"/>
              </a:rPr>
              <a:t>Questions</a:t>
            </a:r>
            <a:endParaRPr b="0" lang="en-US" sz="72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45" name="TextShape 12"/>
          <p:cNvSpPr txBox="1"/>
          <p:nvPr/>
        </p:nvSpPr>
        <p:spPr>
          <a:xfrm>
            <a:off x="8677440" y="5969160"/>
            <a:ext cx="159984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9AE2C3F-9034-4AEA-B764-37DE921DE099}" type="datetime1">
              <a:rPr b="0" lang="fr-FR" sz="1000" spc="-1" strike="noStrike">
                <a:solidFill>
                  <a:srgbClr val="000000"/>
                </a:solidFill>
                <a:latin typeface="Garamond"/>
              </a:rPr>
              <a:t>25/07/2020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446" name="TextShape 13"/>
          <p:cNvSpPr txBox="1"/>
          <p:nvPr/>
        </p:nvSpPr>
        <p:spPr>
          <a:xfrm>
            <a:off x="10353960" y="5969160"/>
            <a:ext cx="54216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2387FDB-60FE-42C4-A4EB-F2B7CFB062CF}" type="slidenum">
              <a:rPr b="0" lang="fr-FR" sz="1000" spc="-1" strike="noStrike">
                <a:solidFill>
                  <a:srgbClr val="000000"/>
                </a:solidFill>
                <a:latin typeface="Garamond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8677440" y="5969160"/>
            <a:ext cx="159984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7EAFB88-0819-4FFE-B4DC-88913112FC42}" type="datetime1">
              <a:rPr b="0" lang="fr-FR" sz="1000" spc="-1" strike="noStrike">
                <a:solidFill>
                  <a:srgbClr val="000000"/>
                </a:solidFill>
                <a:latin typeface="Garamond"/>
              </a:rPr>
              <a:t>25/07/2020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10353960" y="5969160"/>
            <a:ext cx="54216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A954682-4741-49BC-A1EA-556B45C99F3D}" type="slidenum">
              <a:rPr b="0" lang="fr-FR" sz="1000" spc="-1" strike="noStrike">
                <a:solidFill>
                  <a:srgbClr val="000000"/>
                </a:solidFill>
                <a:latin typeface="Garamond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grpSp>
        <p:nvGrpSpPr>
          <p:cNvPr id="247" name="Group 3"/>
          <p:cNvGrpSpPr/>
          <p:nvPr/>
        </p:nvGrpSpPr>
        <p:grpSpPr>
          <a:xfrm>
            <a:off x="1361520" y="1621440"/>
            <a:ext cx="3582720" cy="677880"/>
            <a:chOff x="1361520" y="1621440"/>
            <a:chExt cx="3582720" cy="677880"/>
          </a:xfrm>
        </p:grpSpPr>
        <p:pic>
          <p:nvPicPr>
            <p:cNvPr id="248" name="Image 4" descr=""/>
            <p:cNvPicPr/>
            <p:nvPr/>
          </p:nvPicPr>
          <p:blipFill>
            <a:blip r:embed="rId1"/>
            <a:stretch/>
          </p:blipFill>
          <p:spPr>
            <a:xfrm>
              <a:off x="1367640" y="1621440"/>
              <a:ext cx="3570120" cy="465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9" name="CustomShape 4"/>
            <p:cNvSpPr/>
            <p:nvPr/>
          </p:nvSpPr>
          <p:spPr>
            <a:xfrm>
              <a:off x="1361520" y="2087280"/>
              <a:ext cx="3582720" cy="21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800" spc="-1" strike="noStrike">
                  <a:solidFill>
                    <a:srgbClr val="000000"/>
                  </a:solidFill>
                  <a:latin typeface="Garamond"/>
                </a:rPr>
                <a:t>https://lowimpactfood.ch/wp-content/uploads/2020/02/logo_2.png</a:t>
              </a:r>
              <a:endParaRPr b="0" lang="fr-FR" sz="800" spc="-1" strike="noStrike">
                <a:latin typeface="Arial"/>
              </a:endParaRPr>
            </a:p>
          </p:txBody>
        </p:sp>
      </p:grpSp>
      <p:grpSp>
        <p:nvGrpSpPr>
          <p:cNvPr id="250" name="Group 5"/>
          <p:cNvGrpSpPr/>
          <p:nvPr/>
        </p:nvGrpSpPr>
        <p:grpSpPr>
          <a:xfrm>
            <a:off x="1290600" y="3302280"/>
            <a:ext cx="3724560" cy="1930680"/>
            <a:chOff x="1290600" y="3302280"/>
            <a:chExt cx="3724560" cy="1930680"/>
          </a:xfrm>
        </p:grpSpPr>
        <p:pic>
          <p:nvPicPr>
            <p:cNvPr id="251" name="Image 6" descr=""/>
            <p:cNvPicPr/>
            <p:nvPr/>
          </p:nvPicPr>
          <p:blipFill>
            <a:blip r:embed="rId2"/>
            <a:stretch/>
          </p:blipFill>
          <p:spPr>
            <a:xfrm>
              <a:off x="1956600" y="3302280"/>
              <a:ext cx="2392560" cy="1715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2" name="CustomShape 6"/>
            <p:cNvSpPr/>
            <p:nvPr/>
          </p:nvSpPr>
          <p:spPr>
            <a:xfrm>
              <a:off x="1290600" y="5020920"/>
              <a:ext cx="3724560" cy="212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800" spc="-1" strike="noStrike">
                  <a:solidFill>
                    <a:srgbClr val="000000"/>
                  </a:solidFill>
                  <a:latin typeface="Garamond"/>
                </a:rPr>
                <a:t>https://www.next-food.net/fr/produit/vers-de-farine-tenebrio-molitor/</a:t>
              </a:r>
              <a:endParaRPr b="0" lang="fr-FR" sz="800" spc="-1" strike="noStrike">
                <a:latin typeface="Arial"/>
              </a:endParaRPr>
            </a:p>
          </p:txBody>
        </p:sp>
      </p:grpSp>
      <p:pic>
        <p:nvPicPr>
          <p:cNvPr id="253" name="Image 24" descr=""/>
          <p:cNvPicPr/>
          <p:nvPr/>
        </p:nvPicPr>
        <p:blipFill>
          <a:blip r:embed="rId3"/>
          <a:stretch/>
        </p:blipFill>
        <p:spPr>
          <a:xfrm>
            <a:off x="6095880" y="1130760"/>
            <a:ext cx="2308320" cy="1312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4" name="CustomShape 7"/>
          <p:cNvSpPr/>
          <p:nvPr/>
        </p:nvSpPr>
        <p:spPr>
          <a:xfrm>
            <a:off x="8546400" y="1414440"/>
            <a:ext cx="1136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substrat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5" name="CustomShape 8"/>
          <p:cNvSpPr/>
          <p:nvPr/>
        </p:nvSpPr>
        <p:spPr>
          <a:xfrm>
            <a:off x="9615600" y="1045080"/>
            <a:ext cx="101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Drêche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6" name="CustomShape 9"/>
          <p:cNvSpPr/>
          <p:nvPr/>
        </p:nvSpPr>
        <p:spPr>
          <a:xfrm>
            <a:off x="9504000" y="1881000"/>
            <a:ext cx="1728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Pulpes fruits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déshydratées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7" name="CustomShape 10"/>
          <p:cNvSpPr/>
          <p:nvPr/>
        </p:nvSpPr>
        <p:spPr>
          <a:xfrm>
            <a:off x="7469280" y="957240"/>
            <a:ext cx="1371600" cy="914040"/>
          </a:xfrm>
          <a:prstGeom prst="arc">
            <a:avLst>
              <a:gd name="adj1" fmla="val 12339911"/>
              <a:gd name="adj2" fmla="val 21468944"/>
            </a:avLst>
          </a:prstGeom>
          <a:noFill/>
          <a:ln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11"/>
          <p:cNvSpPr/>
          <p:nvPr/>
        </p:nvSpPr>
        <p:spPr>
          <a:xfrm flipH="1">
            <a:off x="7468560" y="1146960"/>
            <a:ext cx="129240" cy="19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2"/>
          <p:cNvSpPr/>
          <p:nvPr/>
        </p:nvSpPr>
        <p:spPr>
          <a:xfrm flipH="1">
            <a:off x="9114480" y="1229760"/>
            <a:ext cx="500760" cy="18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3"/>
          <p:cNvSpPr/>
          <p:nvPr/>
        </p:nvSpPr>
        <p:spPr>
          <a:xfrm flipH="1" flipV="1">
            <a:off x="9114480" y="1783080"/>
            <a:ext cx="358200" cy="32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4"/>
          <p:cNvSpPr/>
          <p:nvPr/>
        </p:nvSpPr>
        <p:spPr>
          <a:xfrm>
            <a:off x="4824000" y="5736600"/>
            <a:ext cx="2737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Garamond"/>
              </a:rPr>
              <a:t>https://www.der-rollende-shop.de/media/image/</a:t>
            </a:r>
            <a:endParaRPr b="0" lang="fr-FR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Garamond"/>
              </a:rPr>
              <a:t>product/11127/md</a:t>
            </a:r>
            <a:endParaRPr b="0" lang="fr-FR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Garamond"/>
              </a:rPr>
              <a:t>/euro-stapelbehaelter-800x600x120-mm-grau.jpg</a:t>
            </a:r>
            <a:endParaRPr b="0" lang="fr-FR" sz="800" spc="-1" strike="noStrike">
              <a:latin typeface="Arial"/>
            </a:endParaRPr>
          </a:p>
        </p:txBody>
      </p:sp>
      <p:pic>
        <p:nvPicPr>
          <p:cNvPr id="262" name="Image 53" descr=""/>
          <p:cNvPicPr/>
          <p:nvPr/>
        </p:nvPicPr>
        <p:blipFill>
          <a:blip r:embed="rId4"/>
          <a:stretch/>
        </p:blipFill>
        <p:spPr>
          <a:xfrm>
            <a:off x="6147000" y="3468600"/>
            <a:ext cx="2308320" cy="1312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3" name="CustomShape 15"/>
          <p:cNvSpPr/>
          <p:nvPr/>
        </p:nvSpPr>
        <p:spPr>
          <a:xfrm>
            <a:off x="7520400" y="3295080"/>
            <a:ext cx="1671120" cy="914040"/>
          </a:xfrm>
          <a:prstGeom prst="arc">
            <a:avLst>
              <a:gd name="adj1" fmla="val 12339911"/>
              <a:gd name="adj2" fmla="val 21468944"/>
            </a:avLst>
          </a:prstGeom>
          <a:noFill/>
          <a:ln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6"/>
          <p:cNvSpPr/>
          <p:nvPr/>
        </p:nvSpPr>
        <p:spPr>
          <a:xfrm flipH="1">
            <a:off x="7520400" y="3450600"/>
            <a:ext cx="207360" cy="23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7"/>
          <p:cNvSpPr/>
          <p:nvPr/>
        </p:nvSpPr>
        <p:spPr>
          <a:xfrm>
            <a:off x="2088000" y="5736600"/>
            <a:ext cx="2737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Garamond"/>
              </a:rPr>
              <a:t>https://www.der-rollende-shop.de/media/image/</a:t>
            </a:r>
            <a:endParaRPr b="0" lang="fr-FR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Garamond"/>
              </a:rPr>
              <a:t>product/11127/md</a:t>
            </a:r>
            <a:endParaRPr b="0" lang="fr-FR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Garamond"/>
              </a:rPr>
              <a:t>/euro-stapelbehaelter-800x600x120-mm-grau.jpg</a:t>
            </a:r>
            <a:endParaRPr b="0" lang="fr-FR" sz="800" spc="-1" strike="noStrike">
              <a:latin typeface="Arial"/>
            </a:endParaRPr>
          </a:p>
        </p:txBody>
      </p:sp>
      <p:pic>
        <p:nvPicPr>
          <p:cNvPr id="266" name="Image 63" descr=""/>
          <p:cNvPicPr/>
          <p:nvPr/>
        </p:nvPicPr>
        <p:blipFill>
          <a:blip r:embed="rId5"/>
          <a:stretch/>
        </p:blipFill>
        <p:spPr>
          <a:xfrm>
            <a:off x="8925120" y="3853440"/>
            <a:ext cx="547920" cy="78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8677440" y="5969160"/>
            <a:ext cx="159984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3FF6C5E-F9C8-4763-AA48-2C9307545760}" type="datetime1">
              <a:rPr b="0" lang="fr-FR" sz="1000" spc="-1" strike="noStrike">
                <a:solidFill>
                  <a:srgbClr val="000000"/>
                </a:solidFill>
                <a:latin typeface="Garamond"/>
              </a:rPr>
              <a:t>25/07/2020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10353960" y="5969160"/>
            <a:ext cx="54216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F14719D-79DE-4CC2-88B8-E808BB85B291}" type="slidenum">
              <a:rPr b="0" lang="fr-FR" sz="1000" spc="-1" strike="noStrike">
                <a:solidFill>
                  <a:srgbClr val="000000"/>
                </a:solidFill>
                <a:latin typeface="Garamond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pic>
        <p:nvPicPr>
          <p:cNvPr id="269" name="Image 3" descr=""/>
          <p:cNvPicPr/>
          <p:nvPr/>
        </p:nvPicPr>
        <p:blipFill>
          <a:blip r:embed="rId1"/>
          <a:stretch/>
        </p:blipFill>
        <p:spPr>
          <a:xfrm>
            <a:off x="1219320" y="1244880"/>
            <a:ext cx="2308320" cy="1312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0" name="CustomShape 3"/>
          <p:cNvSpPr/>
          <p:nvPr/>
        </p:nvSpPr>
        <p:spPr>
          <a:xfrm>
            <a:off x="2592360" y="1071360"/>
            <a:ext cx="1371600" cy="914040"/>
          </a:xfrm>
          <a:prstGeom prst="arc">
            <a:avLst>
              <a:gd name="adj1" fmla="val 11524815"/>
              <a:gd name="adj2" fmla="val 20488164"/>
            </a:avLst>
          </a:prstGeom>
          <a:noFill/>
          <a:ln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4"/>
          <p:cNvSpPr/>
          <p:nvPr/>
        </p:nvSpPr>
        <p:spPr>
          <a:xfrm>
            <a:off x="3891240" y="1323360"/>
            <a:ext cx="72720" cy="20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5"/>
          <p:cNvSpPr/>
          <p:nvPr/>
        </p:nvSpPr>
        <p:spPr>
          <a:xfrm>
            <a:off x="1078920" y="2664000"/>
            <a:ext cx="2737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Garamond"/>
              </a:rPr>
              <a:t>https://www.der-rollende-shop.de/media/image/</a:t>
            </a:r>
            <a:endParaRPr b="0" lang="fr-FR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Garamond"/>
              </a:rPr>
              <a:t>product/11127/md</a:t>
            </a:r>
            <a:endParaRPr b="0" lang="fr-FR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Garamond"/>
              </a:rPr>
              <a:t>/euro-stapelbehaelter-800x600x120-mm-grau.jpg</a:t>
            </a:r>
            <a:endParaRPr b="0" lang="fr-FR" sz="800" spc="-1" strike="noStrike">
              <a:latin typeface="Arial"/>
            </a:endParaRPr>
          </a:p>
        </p:txBody>
      </p:sp>
      <p:pic>
        <p:nvPicPr>
          <p:cNvPr id="273" name="Image 12" descr=""/>
          <p:cNvPicPr/>
          <p:nvPr/>
        </p:nvPicPr>
        <p:blipFill>
          <a:blip r:embed="rId2"/>
          <a:stretch/>
        </p:blipFill>
        <p:spPr>
          <a:xfrm>
            <a:off x="1270440" y="3582720"/>
            <a:ext cx="2308320" cy="1312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4" name="CustomShape 6"/>
          <p:cNvSpPr/>
          <p:nvPr/>
        </p:nvSpPr>
        <p:spPr>
          <a:xfrm>
            <a:off x="2643480" y="3409200"/>
            <a:ext cx="1125000" cy="914040"/>
          </a:xfrm>
          <a:prstGeom prst="arc">
            <a:avLst>
              <a:gd name="adj1" fmla="val 12339911"/>
              <a:gd name="adj2" fmla="val 21468944"/>
            </a:avLst>
          </a:prstGeom>
          <a:noFill/>
          <a:ln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7"/>
          <p:cNvSpPr/>
          <p:nvPr/>
        </p:nvSpPr>
        <p:spPr>
          <a:xfrm flipH="1">
            <a:off x="2642760" y="3633840"/>
            <a:ext cx="78120" cy="16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8"/>
          <p:cNvSpPr/>
          <p:nvPr/>
        </p:nvSpPr>
        <p:spPr>
          <a:xfrm>
            <a:off x="1080000" y="5664600"/>
            <a:ext cx="2737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Garamond"/>
              </a:rPr>
              <a:t>https://www.der-rollende-shop.de/media/image/</a:t>
            </a:r>
            <a:endParaRPr b="0" lang="fr-FR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Garamond"/>
              </a:rPr>
              <a:t>product/11127/md</a:t>
            </a:r>
            <a:endParaRPr b="0" lang="fr-FR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Garamond"/>
              </a:rPr>
              <a:t>/euro-stapelbehaelter-800x600x120-mm-grau.jpg</a:t>
            </a:r>
            <a:endParaRPr b="0" lang="fr-FR" sz="800" spc="-1" strike="noStrike">
              <a:latin typeface="Arial"/>
            </a:endParaRPr>
          </a:p>
        </p:txBody>
      </p:sp>
      <p:pic>
        <p:nvPicPr>
          <p:cNvPr id="277" name="Image 19" descr=""/>
          <p:cNvPicPr/>
          <p:nvPr/>
        </p:nvPicPr>
        <p:blipFill>
          <a:blip r:embed="rId3"/>
          <a:stretch/>
        </p:blipFill>
        <p:spPr>
          <a:xfrm>
            <a:off x="3774240" y="1584360"/>
            <a:ext cx="547920" cy="782280"/>
          </a:xfrm>
          <a:prstGeom prst="rect">
            <a:avLst/>
          </a:prstGeom>
          <a:ln>
            <a:noFill/>
          </a:ln>
        </p:spPr>
      </p:pic>
      <p:pic>
        <p:nvPicPr>
          <p:cNvPr id="278" name="Image 21" descr=""/>
          <p:cNvPicPr/>
          <p:nvPr/>
        </p:nvPicPr>
        <p:blipFill>
          <a:blip r:embed="rId4"/>
          <a:stretch/>
        </p:blipFill>
        <p:spPr>
          <a:xfrm>
            <a:off x="5370120" y="941040"/>
            <a:ext cx="5714640" cy="1942920"/>
          </a:xfrm>
          <a:prstGeom prst="rect">
            <a:avLst/>
          </a:prstGeom>
          <a:ln>
            <a:noFill/>
          </a:ln>
        </p:spPr>
      </p:pic>
      <p:sp>
        <p:nvSpPr>
          <p:cNvPr id="279" name="CustomShape 9"/>
          <p:cNvSpPr/>
          <p:nvPr/>
        </p:nvSpPr>
        <p:spPr>
          <a:xfrm>
            <a:off x="6345720" y="2863440"/>
            <a:ext cx="37638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Garamond"/>
              </a:rPr>
              <a:t>https://poulesclub-e5b0.kxcdn.com/wp-content/uploads/2017/09/vers-farine-cycle.jpg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280" name="CustomShape 10"/>
          <p:cNvSpPr/>
          <p:nvPr/>
        </p:nvSpPr>
        <p:spPr>
          <a:xfrm>
            <a:off x="3457800" y="3917160"/>
            <a:ext cx="1152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Fruits/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légumes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1" name="CustomShape 11"/>
          <p:cNvSpPr/>
          <p:nvPr/>
        </p:nvSpPr>
        <p:spPr>
          <a:xfrm>
            <a:off x="4176000" y="3379320"/>
            <a:ext cx="1868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Pommes, etc...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2" name="CustomShape 12"/>
          <p:cNvSpPr/>
          <p:nvPr/>
        </p:nvSpPr>
        <p:spPr>
          <a:xfrm>
            <a:off x="4248000" y="4747320"/>
            <a:ext cx="1820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Carottes, etc..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3" name="CustomShape 13"/>
          <p:cNvSpPr/>
          <p:nvPr/>
        </p:nvSpPr>
        <p:spPr>
          <a:xfrm flipH="1">
            <a:off x="4033080" y="3582000"/>
            <a:ext cx="18036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14"/>
          <p:cNvSpPr/>
          <p:nvPr/>
        </p:nvSpPr>
        <p:spPr>
          <a:xfrm flipH="1" flipV="1">
            <a:off x="4033080" y="4563000"/>
            <a:ext cx="180360" cy="24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15"/>
          <p:cNvSpPr/>
          <p:nvPr/>
        </p:nvSpPr>
        <p:spPr>
          <a:xfrm>
            <a:off x="1950120" y="1584360"/>
            <a:ext cx="755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œufs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6" name="CustomShape 16"/>
          <p:cNvSpPr/>
          <p:nvPr/>
        </p:nvSpPr>
        <p:spPr>
          <a:xfrm>
            <a:off x="1554840" y="3896640"/>
            <a:ext cx="1802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Vers de farine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87" name="Graphique 35" descr=""/>
          <p:cNvPicPr/>
          <p:nvPr/>
        </p:nvPicPr>
        <p:blipFill>
          <a:blip r:embed="rId5"/>
          <a:stretch/>
        </p:blipFill>
        <p:spPr>
          <a:xfrm>
            <a:off x="6621480" y="3560040"/>
            <a:ext cx="1400760" cy="1400760"/>
          </a:xfrm>
          <a:prstGeom prst="rect">
            <a:avLst/>
          </a:prstGeom>
          <a:ln>
            <a:noFill/>
          </a:ln>
        </p:spPr>
      </p:pic>
      <p:sp>
        <p:nvSpPr>
          <p:cNvPr id="288" name="CustomShape 17"/>
          <p:cNvSpPr/>
          <p:nvPr/>
        </p:nvSpPr>
        <p:spPr>
          <a:xfrm>
            <a:off x="7846560" y="379512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Température: 24°C – 27°C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9" name="CustomShape 18"/>
          <p:cNvSpPr/>
          <p:nvPr/>
        </p:nvSpPr>
        <p:spPr>
          <a:xfrm>
            <a:off x="7953840" y="4442760"/>
            <a:ext cx="2653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Humidité: 55% - 60%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Objectif - optimisation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1295280" y="2658600"/>
            <a:ext cx="4717800" cy="96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  <a:spcBef>
                <a:spcPts val="672"/>
              </a:spcBef>
              <a:spcAft>
                <a:spcPts val="601"/>
              </a:spcAft>
            </a:pPr>
            <a:r>
              <a:rPr b="0" lang="en-US" sz="2800" spc="-1" strike="noStrike">
                <a:solidFill>
                  <a:srgbClr val="83992a"/>
                </a:solidFill>
                <a:latin typeface="Garamond"/>
              </a:rPr>
              <a:t>Partie 1 – Outil de suivi de production</a:t>
            </a:r>
            <a:endParaRPr b="0" lang="en-US" sz="28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92" name="TextShape 3"/>
          <p:cNvSpPr txBox="1"/>
          <p:nvPr/>
        </p:nvSpPr>
        <p:spPr>
          <a:xfrm>
            <a:off x="1295280" y="3621600"/>
            <a:ext cx="4717800" cy="2253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Création d’un Dashboard web basé Javascript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93" name="TextShape 4"/>
          <p:cNvSpPr txBox="1"/>
          <p:nvPr/>
        </p:nvSpPr>
        <p:spPr>
          <a:xfrm>
            <a:off x="6178320" y="2658600"/>
            <a:ext cx="4717800" cy="50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  <a:spcBef>
                <a:spcPts val="672"/>
              </a:spcBef>
              <a:spcAft>
                <a:spcPts val="601"/>
              </a:spcAft>
            </a:pPr>
            <a:r>
              <a:rPr b="0" lang="en-US" sz="2800" spc="-1" strike="noStrike">
                <a:solidFill>
                  <a:srgbClr val="83992a"/>
                </a:solidFill>
                <a:latin typeface="Garamond"/>
              </a:rPr>
              <a:t>Partie 2 – Outil IoT</a:t>
            </a:r>
            <a:endParaRPr b="0" lang="en-US" sz="28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94" name="TextShape 5"/>
          <p:cNvSpPr txBox="1"/>
          <p:nvPr/>
        </p:nvSpPr>
        <p:spPr>
          <a:xfrm>
            <a:off x="6180840" y="3621600"/>
            <a:ext cx="4717800" cy="2253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Rédaction d’un cahier des charges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Mise en place d’un banc de test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95" name="TextShape 6"/>
          <p:cNvSpPr txBox="1"/>
          <p:nvPr/>
        </p:nvSpPr>
        <p:spPr>
          <a:xfrm>
            <a:off x="8677440" y="5969160"/>
            <a:ext cx="159984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06BAFE1-B5D2-489B-9A57-195E44E6DC98}" type="datetime1">
              <a:rPr b="0" lang="fr-FR" sz="1000" spc="-1" strike="noStrike">
                <a:solidFill>
                  <a:srgbClr val="000000"/>
                </a:solidFill>
                <a:latin typeface="Garamond"/>
              </a:rPr>
              <a:t>25/07/2020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296" name="TextShape 7"/>
          <p:cNvSpPr txBox="1"/>
          <p:nvPr/>
        </p:nvSpPr>
        <p:spPr>
          <a:xfrm>
            <a:off x="10353960" y="5969160"/>
            <a:ext cx="54216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DC7276B-3E9D-486D-A967-F747EF6B2F0A}" type="slidenum">
              <a:rPr b="0" lang="fr-FR" sz="1000" spc="-1" strike="noStrike">
                <a:solidFill>
                  <a:srgbClr val="000000"/>
                </a:solidFill>
                <a:latin typeface="Garamond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1293840" y="1302840"/>
            <a:ext cx="3718080" cy="659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Garamond"/>
              </a:rPr>
              <a:t>Dashboard web</a:t>
            </a:r>
            <a:endParaRPr b="0" lang="en-US" sz="40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5942880" y="1632600"/>
            <a:ext cx="5469120" cy="4752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Accès rapide et lisible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Insérer des données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Composition: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Chaîne de production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2" marL="12002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Quantité de vers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2" marL="12002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Quantité du substrat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2" marL="12002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…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Informations physiques mesurées dans la chaîne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2" marL="12002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Mesures des capteurs du banc de test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99" name="TextShape 3"/>
          <p:cNvSpPr txBox="1"/>
          <p:nvPr/>
        </p:nvSpPr>
        <p:spPr>
          <a:xfrm>
            <a:off x="8677440" y="5969160"/>
            <a:ext cx="159984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8AA8814-74DA-49BE-988A-2CAA3E92E4F2}" type="datetime1">
              <a:rPr b="0" lang="fr-FR" sz="1000" spc="-1" strike="noStrike">
                <a:solidFill>
                  <a:srgbClr val="000000"/>
                </a:solidFill>
                <a:latin typeface="Garamond"/>
              </a:rPr>
              <a:t>25/07/2020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300" name="TextShape 4"/>
          <p:cNvSpPr txBox="1"/>
          <p:nvPr/>
        </p:nvSpPr>
        <p:spPr>
          <a:xfrm>
            <a:off x="10353960" y="5969160"/>
            <a:ext cx="54216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1CF291B-FFD9-4384-8432-F03EDFEF7DA9}" type="slidenum">
              <a:rPr b="0" lang="fr-FR" sz="1000" spc="-1" strike="noStrike">
                <a:solidFill>
                  <a:srgbClr val="000000"/>
                </a:solidFill>
                <a:latin typeface="Garamond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pic>
        <p:nvPicPr>
          <p:cNvPr id="301" name="Image 11" descr=""/>
          <p:cNvPicPr/>
          <p:nvPr/>
        </p:nvPicPr>
        <p:blipFill>
          <a:blip r:embed="rId1"/>
          <a:stretch/>
        </p:blipFill>
        <p:spPr>
          <a:xfrm>
            <a:off x="1030680" y="2360520"/>
            <a:ext cx="4244400" cy="2296800"/>
          </a:xfrm>
          <a:prstGeom prst="rect">
            <a:avLst/>
          </a:prstGeom>
          <a:ln>
            <a:noFill/>
          </a:ln>
        </p:spPr>
      </p:pic>
      <p:sp>
        <p:nvSpPr>
          <p:cNvPr id="302" name="CustomShape 5"/>
          <p:cNvSpPr/>
          <p:nvPr/>
        </p:nvSpPr>
        <p:spPr>
          <a:xfrm>
            <a:off x="1667880" y="4825440"/>
            <a:ext cx="297000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Garamond"/>
              </a:rPr>
              <a:t>https://www.zoho.com/flow/help/dashboard.html</a:t>
            </a:r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Dashboard web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1295280" y="2658600"/>
            <a:ext cx="4717800" cy="5760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  <a:spcBef>
                <a:spcPts val="672"/>
              </a:spcBef>
              <a:spcAft>
                <a:spcPts val="601"/>
              </a:spcAft>
            </a:pPr>
            <a:r>
              <a:rPr b="0" lang="en-US" sz="2800" spc="-1" strike="noStrike">
                <a:solidFill>
                  <a:srgbClr val="83992a"/>
                </a:solidFill>
                <a:latin typeface="Garamond"/>
              </a:rPr>
              <a:t>Framework</a:t>
            </a:r>
            <a:endParaRPr b="0" lang="en-US" sz="28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05" name="TextShape 3"/>
          <p:cNvSpPr txBox="1"/>
          <p:nvPr/>
        </p:nvSpPr>
        <p:spPr>
          <a:xfrm>
            <a:off x="6180840" y="2658600"/>
            <a:ext cx="4717800" cy="5760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  <a:spcBef>
                <a:spcPts val="672"/>
              </a:spcBef>
              <a:spcAft>
                <a:spcPts val="601"/>
              </a:spcAft>
            </a:pPr>
            <a:r>
              <a:rPr b="0" lang="en-US" sz="2800" spc="-1" strike="noStrike">
                <a:solidFill>
                  <a:srgbClr val="83992a"/>
                </a:solidFill>
                <a:latin typeface="Garamond"/>
              </a:rPr>
              <a:t>Choix</a:t>
            </a:r>
            <a:endParaRPr b="0" lang="en-US" sz="28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06" name="TextShape 4"/>
          <p:cNvSpPr txBox="1"/>
          <p:nvPr/>
        </p:nvSpPr>
        <p:spPr>
          <a:xfrm>
            <a:off x="8677440" y="5969160"/>
            <a:ext cx="159984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67AD9C8-370A-4B06-B082-F1B3AFED4664}" type="datetime1">
              <a:rPr b="0" lang="fr-FR" sz="1000" spc="-1" strike="noStrike">
                <a:solidFill>
                  <a:srgbClr val="000000"/>
                </a:solidFill>
                <a:latin typeface="Garamond"/>
              </a:rPr>
              <a:t>25/07/2020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307" name="TextShape 5"/>
          <p:cNvSpPr txBox="1"/>
          <p:nvPr/>
        </p:nvSpPr>
        <p:spPr>
          <a:xfrm>
            <a:off x="10353960" y="5969160"/>
            <a:ext cx="54216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032137E-6F4F-4563-A110-796EEC8991FA}" type="slidenum">
              <a:rPr b="0" lang="fr-FR" sz="1000" spc="-1" strike="noStrike">
                <a:solidFill>
                  <a:srgbClr val="000000"/>
                </a:solidFill>
                <a:latin typeface="Garamond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pic>
        <p:nvPicPr>
          <p:cNvPr id="308" name="Image 18" descr=""/>
          <p:cNvPicPr/>
          <p:nvPr/>
        </p:nvPicPr>
        <p:blipFill>
          <a:blip r:embed="rId1"/>
          <a:stretch/>
        </p:blipFill>
        <p:spPr>
          <a:xfrm>
            <a:off x="6940080" y="332712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09" name="CustomShape 6"/>
          <p:cNvSpPr/>
          <p:nvPr/>
        </p:nvSpPr>
        <p:spPr>
          <a:xfrm>
            <a:off x="6497280" y="3952800"/>
            <a:ext cx="204048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600" spc="-1" strike="noStrike">
                <a:solidFill>
                  <a:srgbClr val="000000"/>
                </a:solidFill>
                <a:latin typeface="Garamond"/>
              </a:rPr>
              <a:t>https://vuejs.org/images/logo.png?_sw-precache</a:t>
            </a:r>
            <a:endParaRPr b="0" lang="fr-FR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600" spc="-1" strike="noStrike">
                <a:solidFill>
                  <a:srgbClr val="000000"/>
                </a:solidFill>
                <a:latin typeface="Garamond"/>
              </a:rPr>
              <a:t>=cf23526f451784ff137f161b8fe18d5a</a:t>
            </a:r>
            <a:endParaRPr b="0" lang="fr-FR" sz="600" spc="-1" strike="noStrike">
              <a:latin typeface="Arial"/>
            </a:endParaRPr>
          </a:p>
        </p:txBody>
      </p:sp>
      <p:sp>
        <p:nvSpPr>
          <p:cNvPr id="310" name="TextShape 7"/>
          <p:cNvSpPr txBox="1"/>
          <p:nvPr/>
        </p:nvSpPr>
        <p:spPr>
          <a:xfrm>
            <a:off x="1377720" y="3234960"/>
            <a:ext cx="4717800" cy="2632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Simplifié la création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Librairies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Site web dynamique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11" name="CustomShape 8"/>
          <p:cNvSpPr/>
          <p:nvPr/>
        </p:nvSpPr>
        <p:spPr>
          <a:xfrm>
            <a:off x="8621640" y="3102120"/>
            <a:ext cx="300312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Accessible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HTML/CSS/Javascript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Adaptable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Structure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312" name="CustomShape 9"/>
          <p:cNvSpPr/>
          <p:nvPr/>
        </p:nvSpPr>
        <p:spPr>
          <a:xfrm>
            <a:off x="8621640" y="4631400"/>
            <a:ext cx="300312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Application web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HTML/CSS/Javascript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Réactif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Garamond"/>
              </a:rPr>
              <a:t>Grande bibliothèque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pic>
        <p:nvPicPr>
          <p:cNvPr id="313" name="Picture 2" descr=""/>
          <p:cNvPicPr/>
          <p:nvPr/>
        </p:nvPicPr>
        <p:blipFill>
          <a:blip r:embed="rId2"/>
          <a:stretch/>
        </p:blipFill>
        <p:spPr>
          <a:xfrm>
            <a:off x="6878880" y="4530240"/>
            <a:ext cx="773640" cy="773640"/>
          </a:xfrm>
          <a:prstGeom prst="rect">
            <a:avLst/>
          </a:prstGeom>
          <a:ln>
            <a:noFill/>
          </a:ln>
        </p:spPr>
      </p:pic>
      <p:sp>
        <p:nvSpPr>
          <p:cNvPr id="314" name="CustomShape 10"/>
          <p:cNvSpPr/>
          <p:nvPr/>
        </p:nvSpPr>
        <p:spPr>
          <a:xfrm>
            <a:off x="6386760" y="5312880"/>
            <a:ext cx="17586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600" spc="-1" strike="noStrike">
                <a:solidFill>
                  <a:srgbClr val="000000"/>
                </a:solidFill>
                <a:latin typeface="Garamond"/>
              </a:rPr>
              <a:t>https://upload.wikimedia.org/wikipedia/commons/</a:t>
            </a:r>
            <a:endParaRPr b="0" lang="fr-FR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600" spc="-1" strike="noStrike">
                <a:solidFill>
                  <a:srgbClr val="000000"/>
                </a:solidFill>
                <a:latin typeface="Garamond"/>
              </a:rPr>
              <a:t>thumb/b/b2/Bootstrap_logo.svg/</a:t>
            </a:r>
            <a:endParaRPr b="0" lang="fr-FR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600" spc="-1" strike="noStrike">
                <a:solidFill>
                  <a:srgbClr val="000000"/>
                </a:solidFill>
                <a:latin typeface="Garamond"/>
              </a:rPr>
              <a:t>langfr-220px-Bootstrap_logo.svg.png</a:t>
            </a:r>
            <a:endParaRPr b="0" lang="fr-FR" sz="600" spc="-1" strike="noStrike">
              <a:latin typeface="Arial"/>
            </a:endParaRPr>
          </a:p>
        </p:txBody>
      </p:sp>
      <p:pic>
        <p:nvPicPr>
          <p:cNvPr id="315" name="Image 36" descr=""/>
          <p:cNvPicPr/>
          <p:nvPr/>
        </p:nvPicPr>
        <p:blipFill>
          <a:blip r:embed="rId3"/>
          <a:stretch/>
        </p:blipFill>
        <p:spPr>
          <a:xfrm>
            <a:off x="4992120" y="3982320"/>
            <a:ext cx="930240" cy="930240"/>
          </a:xfrm>
          <a:prstGeom prst="rect">
            <a:avLst/>
          </a:prstGeom>
          <a:ln>
            <a:noFill/>
          </a:ln>
        </p:spPr>
      </p:pic>
      <p:sp>
        <p:nvSpPr>
          <p:cNvPr id="316" name="CustomShape 11"/>
          <p:cNvSpPr/>
          <p:nvPr/>
        </p:nvSpPr>
        <p:spPr>
          <a:xfrm>
            <a:off x="4746960" y="4930200"/>
            <a:ext cx="1420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600" spc="-1" strike="noStrike">
                <a:solidFill>
                  <a:srgbClr val="000000"/>
                </a:solidFill>
                <a:latin typeface="Garamond"/>
              </a:rPr>
              <a:t>https://avatars0.githubusercontent.com/</a:t>
            </a:r>
            <a:endParaRPr b="0" lang="fr-FR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600" spc="-1" strike="noStrike">
                <a:solidFill>
                  <a:srgbClr val="000000"/>
                </a:solidFill>
                <a:latin typeface="Garamond"/>
              </a:rPr>
              <a:t>u/22965283?s=280&amp;v=4</a:t>
            </a:r>
            <a:endParaRPr b="0" lang="fr-FR" sz="600" spc="-1" strike="noStrike">
              <a:latin typeface="Arial"/>
            </a:endParaRPr>
          </a:p>
        </p:txBody>
      </p:sp>
      <p:sp>
        <p:nvSpPr>
          <p:cNvPr id="317" name="CustomShape 12"/>
          <p:cNvSpPr/>
          <p:nvPr/>
        </p:nvSpPr>
        <p:spPr>
          <a:xfrm flipV="1">
            <a:off x="6101640" y="3653280"/>
            <a:ext cx="838080" cy="70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3"/>
          <p:cNvSpPr/>
          <p:nvPr/>
        </p:nvSpPr>
        <p:spPr>
          <a:xfrm>
            <a:off x="6095880" y="4363200"/>
            <a:ext cx="485640" cy="66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0" name="Group 2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321" name="Picture 20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2" name="CustomShape 3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40"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323" name="Picture 22" descr="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4" name="Picture 23" descr="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25" name="TextShape 4"/>
          <p:cNvSpPr txBox="1"/>
          <p:nvPr/>
        </p:nvSpPr>
        <p:spPr>
          <a:xfrm>
            <a:off x="1170720" y="982080"/>
            <a:ext cx="4666680" cy="1303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100" spc="-1" strike="noStrike">
                <a:solidFill>
                  <a:srgbClr val="262626"/>
                </a:solidFill>
                <a:latin typeface="Garamond"/>
              </a:rPr>
              <a:t>Dashboard web</a:t>
            </a:r>
            <a:endParaRPr b="0" lang="en-US" sz="41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26" name="Line 5"/>
          <p:cNvSpPr/>
          <p:nvPr/>
        </p:nvSpPr>
        <p:spPr>
          <a:xfrm>
            <a:off x="1492200" y="2400480"/>
            <a:ext cx="40233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27" name="Image 10" descr=""/>
          <p:cNvPicPr/>
          <p:nvPr/>
        </p:nvPicPr>
        <p:blipFill>
          <a:blip r:embed="rId6"/>
          <a:stretch/>
        </p:blipFill>
        <p:spPr>
          <a:xfrm>
            <a:off x="6094440" y="772560"/>
            <a:ext cx="3430080" cy="2692800"/>
          </a:xfrm>
          <a:prstGeom prst="rect">
            <a:avLst/>
          </a:prstGeom>
          <a:ln>
            <a:noFill/>
          </a:ln>
        </p:spPr>
      </p:pic>
      <p:pic>
        <p:nvPicPr>
          <p:cNvPr id="328" name="Image 8" descr=""/>
          <p:cNvPicPr/>
          <p:nvPr/>
        </p:nvPicPr>
        <p:blipFill>
          <a:blip r:embed="rId7"/>
          <a:stretch/>
        </p:blipFill>
        <p:spPr>
          <a:xfrm>
            <a:off x="1914120" y="2516400"/>
            <a:ext cx="4534200" cy="3559320"/>
          </a:xfrm>
          <a:prstGeom prst="rect">
            <a:avLst/>
          </a:prstGeom>
          <a:ln>
            <a:noFill/>
          </a:ln>
        </p:spPr>
      </p:pic>
      <p:pic>
        <p:nvPicPr>
          <p:cNvPr id="329" name="Image 12" descr=""/>
          <p:cNvPicPr/>
          <p:nvPr/>
        </p:nvPicPr>
        <p:blipFill>
          <a:blip r:embed="rId8"/>
          <a:stretch/>
        </p:blipFill>
        <p:spPr>
          <a:xfrm>
            <a:off x="7682400" y="3034440"/>
            <a:ext cx="3517920" cy="2778840"/>
          </a:xfrm>
          <a:prstGeom prst="rect">
            <a:avLst/>
          </a:prstGeom>
          <a:ln>
            <a:noFill/>
          </a:ln>
        </p:spPr>
      </p:pic>
      <p:sp>
        <p:nvSpPr>
          <p:cNvPr id="330" name="TextShape 6"/>
          <p:cNvSpPr txBox="1"/>
          <p:nvPr/>
        </p:nvSpPr>
        <p:spPr>
          <a:xfrm>
            <a:off x="8677440" y="5969160"/>
            <a:ext cx="159984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C1A5331-DCB1-4396-91DB-29BF571C77CB}" type="datetime1">
              <a:rPr b="0" lang="fr-FR" sz="1000" spc="-1" strike="noStrike">
                <a:solidFill>
                  <a:srgbClr val="000000"/>
                </a:solidFill>
                <a:latin typeface="Garamond"/>
              </a:rPr>
              <a:t>25/07/2020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331" name="TextShape 7"/>
          <p:cNvSpPr txBox="1"/>
          <p:nvPr/>
        </p:nvSpPr>
        <p:spPr>
          <a:xfrm>
            <a:off x="10353960" y="5969160"/>
            <a:ext cx="54216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AC7552F-5A86-42CE-9DDA-F58D23A87EDE}" type="slidenum">
              <a:rPr b="0" lang="fr-FR" sz="1000" spc="-1" strike="noStrike">
                <a:solidFill>
                  <a:srgbClr val="000000"/>
                </a:solidFill>
                <a:latin typeface="Garamond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Dashboard web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33" name="TextShape 2"/>
          <p:cNvSpPr txBox="1"/>
          <p:nvPr/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Front-end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pic>
        <p:nvPicPr>
          <p:cNvPr id="334" name="Image 4" descr=""/>
          <p:cNvPicPr/>
          <p:nvPr/>
        </p:nvPicPr>
        <p:blipFill>
          <a:blip r:embed="rId1"/>
          <a:srcRect l="0" t="12283" r="0" b="0"/>
          <a:stretch/>
        </p:blipFill>
        <p:spPr>
          <a:xfrm>
            <a:off x="938160" y="3122280"/>
            <a:ext cx="3088080" cy="2522520"/>
          </a:xfrm>
          <a:prstGeom prst="rect">
            <a:avLst/>
          </a:prstGeom>
          <a:ln>
            <a:noFill/>
          </a:ln>
        </p:spPr>
      </p:pic>
      <p:pic>
        <p:nvPicPr>
          <p:cNvPr id="335" name="Image 10" descr=""/>
          <p:cNvPicPr/>
          <p:nvPr/>
        </p:nvPicPr>
        <p:blipFill>
          <a:blip r:embed="rId2"/>
          <a:srcRect l="0" t="12153" r="0" b="0"/>
          <a:stretch/>
        </p:blipFill>
        <p:spPr>
          <a:xfrm>
            <a:off x="8165520" y="3122280"/>
            <a:ext cx="3083400" cy="2522520"/>
          </a:xfrm>
          <a:prstGeom prst="rect">
            <a:avLst/>
          </a:prstGeom>
          <a:ln>
            <a:noFill/>
          </a:ln>
        </p:spPr>
      </p:pic>
      <p:pic>
        <p:nvPicPr>
          <p:cNvPr id="336" name="Image 12" descr=""/>
          <p:cNvPicPr/>
          <p:nvPr/>
        </p:nvPicPr>
        <p:blipFill>
          <a:blip r:embed="rId3"/>
          <a:srcRect l="0" t="12070" r="0" b="0"/>
          <a:stretch/>
        </p:blipFill>
        <p:spPr>
          <a:xfrm>
            <a:off x="4530600" y="3122280"/>
            <a:ext cx="3017160" cy="2471040"/>
          </a:xfrm>
          <a:prstGeom prst="rect">
            <a:avLst/>
          </a:prstGeom>
          <a:ln>
            <a:noFill/>
          </a:ln>
        </p:spPr>
      </p:pic>
      <p:sp>
        <p:nvSpPr>
          <p:cNvPr id="337" name="TextShape 3"/>
          <p:cNvSpPr txBox="1"/>
          <p:nvPr/>
        </p:nvSpPr>
        <p:spPr>
          <a:xfrm>
            <a:off x="8677440" y="5969160"/>
            <a:ext cx="159984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381B0E9-272F-4082-95EF-938C1D25D200}" type="datetime1">
              <a:rPr b="0" lang="fr-FR" sz="1000" spc="-1" strike="noStrike">
                <a:solidFill>
                  <a:srgbClr val="000000"/>
                </a:solidFill>
                <a:latin typeface="Garamond"/>
              </a:rPr>
              <a:t>25/07/2020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338" name="TextShape 4"/>
          <p:cNvSpPr txBox="1"/>
          <p:nvPr/>
        </p:nvSpPr>
        <p:spPr>
          <a:xfrm>
            <a:off x="10353960" y="5969160"/>
            <a:ext cx="54216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47AD1E0-D294-4274-B30E-BB5EC523CE3E}" type="slidenum">
              <a:rPr b="0" lang="fr-FR" sz="1000" spc="-1" strike="noStrike">
                <a:solidFill>
                  <a:srgbClr val="000000"/>
                </a:solidFill>
                <a:latin typeface="Garamond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Partie 1 – à faire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40" name="TextShape 2"/>
          <p:cNvSpPr txBox="1"/>
          <p:nvPr/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Backend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La base de donnée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Hébergement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Fonctionnalités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41" name="TextShape 3"/>
          <p:cNvSpPr txBox="1"/>
          <p:nvPr/>
        </p:nvSpPr>
        <p:spPr>
          <a:xfrm>
            <a:off x="8677440" y="5969160"/>
            <a:ext cx="159984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16B025D-F5A9-4EAE-9C2A-61F77B77C8BB}" type="datetime1">
              <a:rPr b="0" lang="fr-FR" sz="1000" spc="-1" strike="noStrike">
                <a:solidFill>
                  <a:srgbClr val="000000"/>
                </a:solidFill>
                <a:latin typeface="Garamond"/>
              </a:rPr>
              <a:t>25/07/2020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342" name="TextShape 4"/>
          <p:cNvSpPr txBox="1"/>
          <p:nvPr/>
        </p:nvSpPr>
        <p:spPr>
          <a:xfrm>
            <a:off x="10353960" y="5969160"/>
            <a:ext cx="542160" cy="279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D12F26E-14BC-42C6-9404-9C7042BC605A}" type="slidenum">
              <a:rPr b="0" lang="fr-FR" sz="1000" spc="-1" strike="noStrike">
                <a:solidFill>
                  <a:srgbClr val="000000"/>
                </a:solidFill>
                <a:latin typeface="Garamond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pic>
        <p:nvPicPr>
          <p:cNvPr id="343" name="Image 7" descr=""/>
          <p:cNvPicPr/>
          <p:nvPr/>
        </p:nvPicPr>
        <p:blipFill>
          <a:blip r:embed="rId1"/>
          <a:stretch/>
        </p:blipFill>
        <p:spPr>
          <a:xfrm>
            <a:off x="6562800" y="2733120"/>
            <a:ext cx="3076200" cy="1609920"/>
          </a:xfrm>
          <a:prstGeom prst="rect">
            <a:avLst/>
          </a:prstGeom>
          <a:ln>
            <a:noFill/>
          </a:ln>
        </p:spPr>
      </p:pic>
      <p:sp>
        <p:nvSpPr>
          <p:cNvPr id="344" name="CustomShape 5"/>
          <p:cNvSpPr/>
          <p:nvPr/>
        </p:nvSpPr>
        <p:spPr>
          <a:xfrm>
            <a:off x="6419880" y="4406400"/>
            <a:ext cx="33714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Garamond"/>
              </a:rPr>
              <a:t>http://e-mag.xxe.fr/wp-content/uploads/2019/05/0th2x89zHuZmHGsLJ.png</a:t>
            </a:r>
            <a:endParaRPr b="0" lang="fr-FR" sz="800" spc="-1" strike="noStrike">
              <a:latin typeface="Arial"/>
            </a:endParaRPr>
          </a:p>
        </p:txBody>
      </p:sp>
      <p:pic>
        <p:nvPicPr>
          <p:cNvPr id="345" name="Graphique 11" descr=""/>
          <p:cNvPicPr/>
          <p:nvPr/>
        </p:nvPicPr>
        <p:blipFill>
          <a:blip r:embed="rId2"/>
          <a:stretch/>
        </p:blipFill>
        <p:spPr>
          <a:xfrm>
            <a:off x="6896160" y="2870640"/>
            <a:ext cx="914040" cy="91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2971</TotalTime>
  <Application>LibreOffice/6.0.7.3$Linux_X86_64 LibreOffice_project/00m0$Build-3</Application>
  <Words>550</Words>
  <Paragraphs>145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2020-06-23T10:07:04Z</dcterms:created>
  <dc:creator>Favre Philippine</dc:creator>
  <dc:description/>
  <dc:language>fr-FR</dc:language>
  <cp:lastModifiedBy/>
  <dcterms:modified xsi:type="dcterms:W3CDTF">2020-07-25T11:21:41Z</dcterms:modified>
  <cp:revision>35</cp:revision>
  <dc:subject/>
  <dc:title>Présentation intermédiaire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